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65" r:id="rId6"/>
    <p:sldId id="259" r:id="rId7"/>
    <p:sldId id="260" r:id="rId8"/>
    <p:sldId id="262" r:id="rId9"/>
    <p:sldId id="270" r:id="rId10"/>
    <p:sldId id="263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9" autoAdjust="0"/>
    <p:restoredTop sz="94660"/>
  </p:normalViewPr>
  <p:slideViewPr>
    <p:cSldViewPr snapToGrid="0">
      <p:cViewPr>
        <p:scale>
          <a:sx n="66" d="100"/>
          <a:sy n="66" d="100"/>
        </p:scale>
        <p:origin x="66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石田 雄士" userId="f71d53c62591d29c" providerId="LiveId" clId="{02BD727A-EA2A-40C1-8D52-F1ADB9F5F773}"/>
    <pc:docChg chg="undo custSel addSld delSld modSld sldOrd">
      <pc:chgData name="石田 雄士" userId="f71d53c62591d29c" providerId="LiveId" clId="{02BD727A-EA2A-40C1-8D52-F1ADB9F5F773}" dt="2021-11-10T03:55:19.917" v="1402" actId="478"/>
      <pc:docMkLst>
        <pc:docMk/>
      </pc:docMkLst>
      <pc:sldChg chg="modSp mod">
        <pc:chgData name="石田 雄士" userId="f71d53c62591d29c" providerId="LiveId" clId="{02BD727A-EA2A-40C1-8D52-F1ADB9F5F773}" dt="2021-11-10T03:39:41.630" v="1329" actId="20577"/>
        <pc:sldMkLst>
          <pc:docMk/>
          <pc:sldMk cId="3092989502" sldId="256"/>
        </pc:sldMkLst>
        <pc:spChg chg="mod">
          <ac:chgData name="石田 雄士" userId="f71d53c62591d29c" providerId="LiveId" clId="{02BD727A-EA2A-40C1-8D52-F1ADB9F5F773}" dt="2021-11-10T03:38:53.706" v="1307" actId="20577"/>
          <ac:spMkLst>
            <pc:docMk/>
            <pc:sldMk cId="3092989502" sldId="256"/>
            <ac:spMk id="2" creationId="{7525D0DB-5581-4FC9-ADED-AA4A4B869606}"/>
          </ac:spMkLst>
        </pc:spChg>
        <pc:spChg chg="mod">
          <ac:chgData name="石田 雄士" userId="f71d53c62591d29c" providerId="LiveId" clId="{02BD727A-EA2A-40C1-8D52-F1ADB9F5F773}" dt="2021-11-10T03:39:41.630" v="1329" actId="20577"/>
          <ac:spMkLst>
            <pc:docMk/>
            <pc:sldMk cId="3092989502" sldId="256"/>
            <ac:spMk id="3" creationId="{1D8D990F-8480-4F3C-8DD9-E79B81C666F5}"/>
          </ac:spMkLst>
        </pc:spChg>
      </pc:sldChg>
      <pc:sldChg chg="addSp delSp modSp mod">
        <pc:chgData name="石田 雄士" userId="f71d53c62591d29c" providerId="LiveId" clId="{02BD727A-EA2A-40C1-8D52-F1ADB9F5F773}" dt="2021-11-10T03:23:17.185" v="957" actId="14100"/>
        <pc:sldMkLst>
          <pc:docMk/>
          <pc:sldMk cId="139370085" sldId="262"/>
        </pc:sldMkLst>
        <pc:spChg chg="mod">
          <ac:chgData name="石田 雄士" userId="f71d53c62591d29c" providerId="LiveId" clId="{02BD727A-EA2A-40C1-8D52-F1ADB9F5F773}" dt="2021-11-10T03:23:17.185" v="957" actId="14100"/>
          <ac:spMkLst>
            <pc:docMk/>
            <pc:sldMk cId="139370085" sldId="262"/>
            <ac:spMk id="12" creationId="{6E3843FE-EA63-402C-8419-BC84451B50BE}"/>
          </ac:spMkLst>
        </pc:spChg>
        <pc:spChg chg="mod">
          <ac:chgData name="石田 雄士" userId="f71d53c62591d29c" providerId="LiveId" clId="{02BD727A-EA2A-40C1-8D52-F1ADB9F5F773}" dt="2021-11-10T03:23:16.036" v="952" actId="1076"/>
          <ac:spMkLst>
            <pc:docMk/>
            <pc:sldMk cId="139370085" sldId="262"/>
            <ac:spMk id="13" creationId="{D8541C79-91E4-4BE1-A988-BD3E43D11989}"/>
          </ac:spMkLst>
        </pc:spChg>
        <pc:spChg chg="mod">
          <ac:chgData name="石田 雄士" userId="f71d53c62591d29c" providerId="LiveId" clId="{02BD727A-EA2A-40C1-8D52-F1ADB9F5F773}" dt="2021-11-10T03:20:45.429" v="911" actId="1076"/>
          <ac:spMkLst>
            <pc:docMk/>
            <pc:sldMk cId="139370085" sldId="262"/>
            <ac:spMk id="14" creationId="{43412B94-0825-442A-80D6-0151FDA3EE20}"/>
          </ac:spMkLst>
        </pc:spChg>
        <pc:spChg chg="add del mod">
          <ac:chgData name="石田 雄士" userId="f71d53c62591d29c" providerId="LiveId" clId="{02BD727A-EA2A-40C1-8D52-F1ADB9F5F773}" dt="2021-11-10T03:23:16.036" v="952" actId="1076"/>
          <ac:spMkLst>
            <pc:docMk/>
            <pc:sldMk cId="139370085" sldId="262"/>
            <ac:spMk id="15" creationId="{B6AF0720-2D07-48AC-AA9F-DDB3A3AD7BD5}"/>
          </ac:spMkLst>
        </pc:spChg>
        <pc:spChg chg="mod">
          <ac:chgData name="石田 雄士" userId="f71d53c62591d29c" providerId="LiveId" clId="{02BD727A-EA2A-40C1-8D52-F1ADB9F5F773}" dt="2021-11-10T03:23:17.001" v="956" actId="14100"/>
          <ac:spMkLst>
            <pc:docMk/>
            <pc:sldMk cId="139370085" sldId="262"/>
            <ac:spMk id="16" creationId="{BE5775FF-BDEF-4CFD-A7F8-18E4BE42BCB8}"/>
          </ac:spMkLst>
        </pc:spChg>
        <pc:spChg chg="mod">
          <ac:chgData name="石田 雄士" userId="f71d53c62591d29c" providerId="LiveId" clId="{02BD727A-EA2A-40C1-8D52-F1ADB9F5F773}" dt="2021-11-10T03:23:16.231" v="953" actId="1076"/>
          <ac:spMkLst>
            <pc:docMk/>
            <pc:sldMk cId="139370085" sldId="262"/>
            <ac:spMk id="17" creationId="{F1913A10-ED10-4C88-AD32-867F3F625748}"/>
          </ac:spMkLst>
        </pc:spChg>
        <pc:spChg chg="mod">
          <ac:chgData name="石田 雄士" userId="f71d53c62591d29c" providerId="LiveId" clId="{02BD727A-EA2A-40C1-8D52-F1ADB9F5F773}" dt="2021-11-10T03:23:16.231" v="953" actId="1076"/>
          <ac:spMkLst>
            <pc:docMk/>
            <pc:sldMk cId="139370085" sldId="262"/>
            <ac:spMk id="23" creationId="{5A0FC727-2DA0-44CF-BF32-682093D905AF}"/>
          </ac:spMkLst>
        </pc:spChg>
        <pc:spChg chg="mod">
          <ac:chgData name="石田 雄士" userId="f71d53c62591d29c" providerId="LiveId" clId="{02BD727A-EA2A-40C1-8D52-F1ADB9F5F773}" dt="2021-11-10T03:23:16.231" v="953" actId="1076"/>
          <ac:spMkLst>
            <pc:docMk/>
            <pc:sldMk cId="139370085" sldId="262"/>
            <ac:spMk id="24" creationId="{745719B8-D41F-4C75-9FC1-4B8501C338D0}"/>
          </ac:spMkLst>
        </pc:spChg>
        <pc:spChg chg="mod">
          <ac:chgData name="石田 雄士" userId="f71d53c62591d29c" providerId="LiveId" clId="{02BD727A-EA2A-40C1-8D52-F1ADB9F5F773}" dt="2021-11-10T03:23:16.231" v="953" actId="1076"/>
          <ac:spMkLst>
            <pc:docMk/>
            <pc:sldMk cId="139370085" sldId="262"/>
            <ac:spMk id="25" creationId="{8FA16D02-E01D-42B3-8DFA-55E4B13D6B52}"/>
          </ac:spMkLst>
        </pc:spChg>
        <pc:spChg chg="mod">
          <ac:chgData name="石田 雄士" userId="f71d53c62591d29c" providerId="LiveId" clId="{02BD727A-EA2A-40C1-8D52-F1ADB9F5F773}" dt="2021-11-10T03:23:16.231" v="953" actId="1076"/>
          <ac:spMkLst>
            <pc:docMk/>
            <pc:sldMk cId="139370085" sldId="262"/>
            <ac:spMk id="26" creationId="{8678F776-E1CD-4B60-946E-1ABABD91A153}"/>
          </ac:spMkLst>
        </pc:spChg>
        <pc:spChg chg="mod">
          <ac:chgData name="石田 雄士" userId="f71d53c62591d29c" providerId="LiveId" clId="{02BD727A-EA2A-40C1-8D52-F1ADB9F5F773}" dt="2021-11-10T03:23:16.231" v="953" actId="1076"/>
          <ac:spMkLst>
            <pc:docMk/>
            <pc:sldMk cId="139370085" sldId="262"/>
            <ac:spMk id="27" creationId="{BCE7A49E-B36F-48CA-95E8-BFFA0CF5F1B0}"/>
          </ac:spMkLst>
        </pc:spChg>
        <pc:spChg chg="mod">
          <ac:chgData name="石田 雄士" userId="f71d53c62591d29c" providerId="LiveId" clId="{02BD727A-EA2A-40C1-8D52-F1ADB9F5F773}" dt="2021-11-10T03:23:16.231" v="953" actId="1076"/>
          <ac:spMkLst>
            <pc:docMk/>
            <pc:sldMk cId="139370085" sldId="262"/>
            <ac:spMk id="28" creationId="{D720B5A6-8750-40DD-BAD5-9A45EB83EA66}"/>
          </ac:spMkLst>
        </pc:spChg>
        <pc:spChg chg="mod">
          <ac:chgData name="石田 雄士" userId="f71d53c62591d29c" providerId="LiveId" clId="{02BD727A-EA2A-40C1-8D52-F1ADB9F5F773}" dt="2021-11-10T03:23:16.231" v="953" actId="1076"/>
          <ac:spMkLst>
            <pc:docMk/>
            <pc:sldMk cId="139370085" sldId="262"/>
            <ac:spMk id="29" creationId="{A06C9B4E-A1C9-47AA-8161-571D22B9BDEC}"/>
          </ac:spMkLst>
        </pc:spChg>
        <pc:spChg chg="mod">
          <ac:chgData name="石田 雄士" userId="f71d53c62591d29c" providerId="LiveId" clId="{02BD727A-EA2A-40C1-8D52-F1ADB9F5F773}" dt="2021-11-10T03:23:16.231" v="953" actId="1076"/>
          <ac:spMkLst>
            <pc:docMk/>
            <pc:sldMk cId="139370085" sldId="262"/>
            <ac:spMk id="30" creationId="{C22B0FF0-9B61-4AF8-82B3-8DAD59D730CF}"/>
          </ac:spMkLst>
        </pc:spChg>
        <pc:spChg chg="mod">
          <ac:chgData name="石田 雄士" userId="f71d53c62591d29c" providerId="LiveId" clId="{02BD727A-EA2A-40C1-8D52-F1ADB9F5F773}" dt="2021-11-10T03:23:16.231" v="953" actId="1076"/>
          <ac:spMkLst>
            <pc:docMk/>
            <pc:sldMk cId="139370085" sldId="262"/>
            <ac:spMk id="32" creationId="{2BDDEDBE-8CE2-4879-8DCA-0B67FA38DDD1}"/>
          </ac:spMkLst>
        </pc:spChg>
        <pc:spChg chg="mod">
          <ac:chgData name="石田 雄士" userId="f71d53c62591d29c" providerId="LiveId" clId="{02BD727A-EA2A-40C1-8D52-F1ADB9F5F773}" dt="2021-11-10T03:23:16.036" v="952" actId="1076"/>
          <ac:spMkLst>
            <pc:docMk/>
            <pc:sldMk cId="139370085" sldId="262"/>
            <ac:spMk id="33" creationId="{DF6CEBFB-BD6D-48B0-B8A6-5E85736F4236}"/>
          </ac:spMkLst>
        </pc:spChg>
        <pc:spChg chg="add del mod">
          <ac:chgData name="石田 雄士" userId="f71d53c62591d29c" providerId="LiveId" clId="{02BD727A-EA2A-40C1-8D52-F1ADB9F5F773}" dt="2021-11-10T00:27:46.751" v="33"/>
          <ac:spMkLst>
            <pc:docMk/>
            <pc:sldMk cId="139370085" sldId="262"/>
            <ac:spMk id="34" creationId="{146D749E-86E3-4588-AC73-0889DE89AB19}"/>
          </ac:spMkLst>
        </pc:spChg>
        <pc:spChg chg="add del mod">
          <ac:chgData name="石田 雄士" userId="f71d53c62591d29c" providerId="LiveId" clId="{02BD727A-EA2A-40C1-8D52-F1ADB9F5F773}" dt="2021-11-10T00:27:45.381" v="28"/>
          <ac:spMkLst>
            <pc:docMk/>
            <pc:sldMk cId="139370085" sldId="262"/>
            <ac:spMk id="35" creationId="{7BB6D7F2-5B01-4F33-8151-12FDE116F26B}"/>
          </ac:spMkLst>
        </pc:spChg>
        <pc:spChg chg="add del mod">
          <ac:chgData name="石田 雄士" userId="f71d53c62591d29c" providerId="LiveId" clId="{02BD727A-EA2A-40C1-8D52-F1ADB9F5F773}" dt="2021-11-10T00:29:43.361" v="157" actId="478"/>
          <ac:spMkLst>
            <pc:docMk/>
            <pc:sldMk cId="139370085" sldId="262"/>
            <ac:spMk id="36" creationId="{1C0308A0-7DD7-4A9A-BFA4-FEC7B439D1BD}"/>
          </ac:spMkLst>
        </pc:spChg>
        <pc:spChg chg="add mod">
          <ac:chgData name="石田 雄士" userId="f71d53c62591d29c" providerId="LiveId" clId="{02BD727A-EA2A-40C1-8D52-F1ADB9F5F773}" dt="2021-11-10T03:23:16.679" v="955" actId="14100"/>
          <ac:spMkLst>
            <pc:docMk/>
            <pc:sldMk cId="139370085" sldId="262"/>
            <ac:spMk id="37" creationId="{031665AF-7853-44CC-BE3B-84AFDCEE1724}"/>
          </ac:spMkLst>
        </pc:spChg>
        <pc:spChg chg="add mod">
          <ac:chgData name="石田 雄士" userId="f71d53c62591d29c" providerId="LiveId" clId="{02BD727A-EA2A-40C1-8D52-F1ADB9F5F773}" dt="2021-11-10T03:23:16.036" v="952" actId="1076"/>
          <ac:spMkLst>
            <pc:docMk/>
            <pc:sldMk cId="139370085" sldId="262"/>
            <ac:spMk id="38" creationId="{E8B281CE-116A-41F2-9D8E-21B11822DE8E}"/>
          </ac:spMkLst>
        </pc:spChg>
        <pc:spChg chg="add mod">
          <ac:chgData name="石田 雄士" userId="f71d53c62591d29c" providerId="LiveId" clId="{02BD727A-EA2A-40C1-8D52-F1ADB9F5F773}" dt="2021-11-10T03:23:16.426" v="954" actId="14100"/>
          <ac:spMkLst>
            <pc:docMk/>
            <pc:sldMk cId="139370085" sldId="262"/>
            <ac:spMk id="39" creationId="{28047F3C-4E84-485E-8927-ADF6565AB94D}"/>
          </ac:spMkLst>
        </pc:spChg>
        <pc:graphicFrameChg chg="add del mod modGraphic">
          <ac:chgData name="石田 雄士" userId="f71d53c62591d29c" providerId="LiveId" clId="{02BD727A-EA2A-40C1-8D52-F1ADB9F5F773}" dt="2021-11-10T03:23:15.869" v="951"/>
          <ac:graphicFrameMkLst>
            <pc:docMk/>
            <pc:sldMk cId="139370085" sldId="262"/>
            <ac:graphicFrameMk id="40" creationId="{BD52D88B-724D-4FE4-BF74-2DF272E00787}"/>
          </ac:graphicFrameMkLst>
        </pc:graphicFrameChg>
        <pc:picChg chg="mod modCrop">
          <ac:chgData name="石田 雄士" userId="f71d53c62591d29c" providerId="LiveId" clId="{02BD727A-EA2A-40C1-8D52-F1ADB9F5F773}" dt="2021-11-10T03:23:15.170" v="947" actId="14100"/>
          <ac:picMkLst>
            <pc:docMk/>
            <pc:sldMk cId="139370085" sldId="262"/>
            <ac:picMk id="4" creationId="{48B46012-6AC2-414B-A697-D1081EE10AC1}"/>
          </ac:picMkLst>
        </pc:picChg>
        <pc:picChg chg="add del mod modCrop">
          <ac:chgData name="石田 雄士" userId="f71d53c62591d29c" providerId="LiveId" clId="{02BD727A-EA2A-40C1-8D52-F1ADB9F5F773}" dt="2021-11-10T03:22:05.385" v="927"/>
          <ac:picMkLst>
            <pc:docMk/>
            <pc:sldMk cId="139370085" sldId="262"/>
            <ac:picMk id="41" creationId="{4493742E-29FA-463F-AF7B-E197350146B5}"/>
          </ac:picMkLst>
        </pc:picChg>
      </pc:sldChg>
      <pc:sldChg chg="modSp mod">
        <pc:chgData name="石田 雄士" userId="f71d53c62591d29c" providerId="LiveId" clId="{02BD727A-EA2A-40C1-8D52-F1ADB9F5F773}" dt="2021-11-10T03:24:47.370" v="1011" actId="20577"/>
        <pc:sldMkLst>
          <pc:docMk/>
          <pc:sldMk cId="3935092047" sldId="263"/>
        </pc:sldMkLst>
        <pc:spChg chg="mod">
          <ac:chgData name="石田 雄士" userId="f71d53c62591d29c" providerId="LiveId" clId="{02BD727A-EA2A-40C1-8D52-F1ADB9F5F773}" dt="2021-11-10T03:24:47.370" v="1011" actId="20577"/>
          <ac:spMkLst>
            <pc:docMk/>
            <pc:sldMk cId="3935092047" sldId="263"/>
            <ac:spMk id="2" creationId="{485A4AF3-0589-4A76-B51E-124B30BF7DD0}"/>
          </ac:spMkLst>
        </pc:spChg>
      </pc:sldChg>
      <pc:sldChg chg="addSp delSp modSp mod">
        <pc:chgData name="石田 雄士" userId="f71d53c62591d29c" providerId="LiveId" clId="{02BD727A-EA2A-40C1-8D52-F1ADB9F5F773}" dt="2021-11-10T03:25:02.793" v="1013"/>
        <pc:sldMkLst>
          <pc:docMk/>
          <pc:sldMk cId="1379215982" sldId="266"/>
        </pc:sldMkLst>
        <pc:spChg chg="del">
          <ac:chgData name="石田 雄士" userId="f71d53c62591d29c" providerId="LiveId" clId="{02BD727A-EA2A-40C1-8D52-F1ADB9F5F773}" dt="2021-11-10T03:24:59.254" v="1012" actId="478"/>
          <ac:spMkLst>
            <pc:docMk/>
            <pc:sldMk cId="1379215982" sldId="266"/>
            <ac:spMk id="2" creationId="{485A4AF3-0589-4A76-B51E-124B30BF7DD0}"/>
          </ac:spMkLst>
        </pc:spChg>
        <pc:spChg chg="add mod">
          <ac:chgData name="石田 雄士" userId="f71d53c62591d29c" providerId="LiveId" clId="{02BD727A-EA2A-40C1-8D52-F1ADB9F5F773}" dt="2021-11-10T03:25:02.793" v="1013"/>
          <ac:spMkLst>
            <pc:docMk/>
            <pc:sldMk cId="1379215982" sldId="266"/>
            <ac:spMk id="13" creationId="{04C54FEC-6535-4CA8-8AB6-A29A80EE3008}"/>
          </ac:spMkLst>
        </pc:spChg>
      </pc:sldChg>
      <pc:sldChg chg="addSp delSp modSp mod">
        <pc:chgData name="石田 雄士" userId="f71d53c62591d29c" providerId="LiveId" clId="{02BD727A-EA2A-40C1-8D52-F1ADB9F5F773}" dt="2021-11-10T03:55:19.917" v="1402" actId="478"/>
        <pc:sldMkLst>
          <pc:docMk/>
          <pc:sldMk cId="4128121455" sldId="267"/>
        </pc:sldMkLst>
        <pc:spChg chg="mod">
          <ac:chgData name="石田 雄士" userId="f71d53c62591d29c" providerId="LiveId" clId="{02BD727A-EA2A-40C1-8D52-F1ADB9F5F773}" dt="2021-11-10T00:56:30.414" v="829" actId="20577"/>
          <ac:spMkLst>
            <pc:docMk/>
            <pc:sldMk cId="4128121455" sldId="267"/>
            <ac:spMk id="7" creationId="{C9D08B38-EAB8-4CD1-B58D-C61820C2E55E}"/>
          </ac:spMkLst>
        </pc:spChg>
        <pc:spChg chg="add del mod">
          <ac:chgData name="石田 雄士" userId="f71d53c62591d29c" providerId="LiveId" clId="{02BD727A-EA2A-40C1-8D52-F1ADB9F5F773}" dt="2021-11-10T03:55:13.215" v="1400" actId="478"/>
          <ac:spMkLst>
            <pc:docMk/>
            <pc:sldMk cId="4128121455" sldId="267"/>
            <ac:spMk id="8" creationId="{0172D7A8-E105-4687-A009-FBF88A2B267C}"/>
          </ac:spMkLst>
        </pc:spChg>
        <pc:spChg chg="add del mod">
          <ac:chgData name="石田 雄士" userId="f71d53c62591d29c" providerId="LiveId" clId="{02BD727A-EA2A-40C1-8D52-F1ADB9F5F773}" dt="2021-11-10T03:55:19.917" v="1402" actId="478"/>
          <ac:spMkLst>
            <pc:docMk/>
            <pc:sldMk cId="4128121455" sldId="267"/>
            <ac:spMk id="9" creationId="{4CB223AB-3C15-43AB-A704-7EA8DD43ED90}"/>
          </ac:spMkLst>
        </pc:spChg>
        <pc:spChg chg="add del mod">
          <ac:chgData name="石田 雄士" userId="f71d53c62591d29c" providerId="LiveId" clId="{02BD727A-EA2A-40C1-8D52-F1ADB9F5F773}" dt="2021-11-10T03:55:18.535" v="1401" actId="478"/>
          <ac:spMkLst>
            <pc:docMk/>
            <pc:sldMk cId="4128121455" sldId="267"/>
            <ac:spMk id="10" creationId="{79A43D3B-0D86-4253-A875-824D0F52F8EE}"/>
          </ac:spMkLst>
        </pc:spChg>
        <pc:spChg chg="add mod">
          <ac:chgData name="石田 雄士" userId="f71d53c62591d29c" providerId="LiveId" clId="{02BD727A-EA2A-40C1-8D52-F1ADB9F5F773}" dt="2021-11-10T00:48:31.272" v="762" actId="20577"/>
          <ac:spMkLst>
            <pc:docMk/>
            <pc:sldMk cId="4128121455" sldId="267"/>
            <ac:spMk id="15" creationId="{6BFE3DC0-DA1E-434E-951B-22A82F083CE3}"/>
          </ac:spMkLst>
        </pc:spChg>
        <pc:picChg chg="add mod">
          <ac:chgData name="石田 雄士" userId="f71d53c62591d29c" providerId="LiveId" clId="{02BD727A-EA2A-40C1-8D52-F1ADB9F5F773}" dt="2021-11-10T00:40:38.642" v="540" actId="1076"/>
          <ac:picMkLst>
            <pc:docMk/>
            <pc:sldMk cId="4128121455" sldId="267"/>
            <ac:picMk id="11" creationId="{E225FEB2-E7D1-4317-8139-10E112AFB8DB}"/>
          </ac:picMkLst>
        </pc:picChg>
        <pc:picChg chg="add mod">
          <ac:chgData name="石田 雄士" userId="f71d53c62591d29c" providerId="LiveId" clId="{02BD727A-EA2A-40C1-8D52-F1ADB9F5F773}" dt="2021-11-10T00:40:38.642" v="540" actId="1076"/>
          <ac:picMkLst>
            <pc:docMk/>
            <pc:sldMk cId="4128121455" sldId="267"/>
            <ac:picMk id="12" creationId="{238B8A3D-5E7A-4A65-9A22-9A6CB9462835}"/>
          </ac:picMkLst>
        </pc:picChg>
        <pc:picChg chg="add del mod modCrop">
          <ac:chgData name="石田 雄士" userId="f71d53c62591d29c" providerId="LiveId" clId="{02BD727A-EA2A-40C1-8D52-F1ADB9F5F773}" dt="2021-11-10T00:41:13.608" v="546" actId="478"/>
          <ac:picMkLst>
            <pc:docMk/>
            <pc:sldMk cId="4128121455" sldId="267"/>
            <ac:picMk id="14" creationId="{4305E89A-BEEB-427E-A906-47C3083F1D09}"/>
          </ac:picMkLst>
        </pc:picChg>
        <pc:picChg chg="add mod modCrop">
          <ac:chgData name="石田 雄士" userId="f71d53c62591d29c" providerId="LiveId" clId="{02BD727A-EA2A-40C1-8D52-F1ADB9F5F773}" dt="2021-11-10T00:50:18.950" v="768" actId="1076"/>
          <ac:picMkLst>
            <pc:docMk/>
            <pc:sldMk cId="4128121455" sldId="267"/>
            <ac:picMk id="17" creationId="{D64AD4AF-F5FB-4F1B-A415-A7CD381BBE7E}"/>
          </ac:picMkLst>
        </pc:picChg>
      </pc:sldChg>
      <pc:sldChg chg="addSp delSp modSp new mod">
        <pc:chgData name="石田 雄士" userId="f71d53c62591d29c" providerId="LiveId" clId="{02BD727A-EA2A-40C1-8D52-F1ADB9F5F773}" dt="2021-11-10T03:55:07.030" v="1399" actId="478"/>
        <pc:sldMkLst>
          <pc:docMk/>
          <pc:sldMk cId="804012310" sldId="268"/>
        </pc:sldMkLst>
        <pc:spChg chg="add mod">
          <ac:chgData name="石田 雄士" userId="f71d53c62591d29c" providerId="LiveId" clId="{02BD727A-EA2A-40C1-8D52-F1ADB9F5F773}" dt="2021-11-10T00:50:42.119" v="804" actId="20577"/>
          <ac:spMkLst>
            <pc:docMk/>
            <pc:sldMk cId="804012310" sldId="268"/>
            <ac:spMk id="3" creationId="{2579CC87-AF6B-4B62-8D76-9621F5FCB3C1}"/>
          </ac:spMkLst>
        </pc:spChg>
        <pc:spChg chg="add mod">
          <ac:chgData name="石田 雄士" userId="f71d53c62591d29c" providerId="LiveId" clId="{02BD727A-EA2A-40C1-8D52-F1ADB9F5F773}" dt="2021-11-10T00:58:15.256" v="837" actId="1076"/>
          <ac:spMkLst>
            <pc:docMk/>
            <pc:sldMk cId="804012310" sldId="268"/>
            <ac:spMk id="4" creationId="{570C2A58-9EA3-4945-BA01-991FCFD6A2F3}"/>
          </ac:spMkLst>
        </pc:spChg>
        <pc:spChg chg="add mod">
          <ac:chgData name="石田 雄士" userId="f71d53c62591d29c" providerId="LiveId" clId="{02BD727A-EA2A-40C1-8D52-F1ADB9F5F773}" dt="2021-11-10T00:57:57.565" v="833" actId="1076"/>
          <ac:spMkLst>
            <pc:docMk/>
            <pc:sldMk cId="804012310" sldId="268"/>
            <ac:spMk id="5" creationId="{2DBB842A-7F22-482C-AA3C-F17A4800C929}"/>
          </ac:spMkLst>
        </pc:spChg>
        <pc:spChg chg="add mod">
          <ac:chgData name="石田 雄士" userId="f71d53c62591d29c" providerId="LiveId" clId="{02BD727A-EA2A-40C1-8D52-F1ADB9F5F773}" dt="2021-11-10T00:57:59.788" v="834" actId="1076"/>
          <ac:spMkLst>
            <pc:docMk/>
            <pc:sldMk cId="804012310" sldId="268"/>
            <ac:spMk id="6" creationId="{9D588C2E-194D-4051-B8A7-E13AF4780C29}"/>
          </ac:spMkLst>
        </pc:spChg>
        <pc:spChg chg="add mod">
          <ac:chgData name="石田 雄士" userId="f71d53c62591d29c" providerId="LiveId" clId="{02BD727A-EA2A-40C1-8D52-F1ADB9F5F773}" dt="2021-11-10T03:45:23.352" v="1389" actId="1076"/>
          <ac:spMkLst>
            <pc:docMk/>
            <pc:sldMk cId="804012310" sldId="268"/>
            <ac:spMk id="10" creationId="{8FF5FB64-28B5-4167-B242-683F27D1B26B}"/>
          </ac:spMkLst>
        </pc:spChg>
        <pc:picChg chg="add del mod">
          <ac:chgData name="石田 雄士" userId="f71d53c62591d29c" providerId="LiveId" clId="{02BD727A-EA2A-40C1-8D52-F1ADB9F5F773}" dt="2021-11-10T00:57:43.012" v="831" actId="478"/>
          <ac:picMkLst>
            <pc:docMk/>
            <pc:sldMk cId="804012310" sldId="268"/>
            <ac:picMk id="2" creationId="{B0248277-4E81-41B3-9365-5C513DEA709A}"/>
          </ac:picMkLst>
        </pc:picChg>
        <pc:picChg chg="add del mod">
          <ac:chgData name="石田 雄士" userId="f71d53c62591d29c" providerId="LiveId" clId="{02BD727A-EA2A-40C1-8D52-F1ADB9F5F773}" dt="2021-11-10T03:55:07.030" v="1399" actId="478"/>
          <ac:picMkLst>
            <pc:docMk/>
            <pc:sldMk cId="804012310" sldId="268"/>
            <ac:picMk id="7" creationId="{F9E83799-63BC-4EF1-82EA-6CC4AFBAAD64}"/>
          </ac:picMkLst>
        </pc:picChg>
        <pc:picChg chg="add del mod">
          <ac:chgData name="石田 雄士" userId="f71d53c62591d29c" providerId="LiveId" clId="{02BD727A-EA2A-40C1-8D52-F1ADB9F5F773}" dt="2021-11-10T03:55:06.728" v="1398" actId="478"/>
          <ac:picMkLst>
            <pc:docMk/>
            <pc:sldMk cId="804012310" sldId="268"/>
            <ac:picMk id="8" creationId="{E25F7D3B-3B8F-4444-9F2C-F2C507344255}"/>
          </ac:picMkLst>
        </pc:picChg>
        <pc:picChg chg="add mod">
          <ac:chgData name="石田 雄士" userId="f71d53c62591d29c" providerId="LiveId" clId="{02BD727A-EA2A-40C1-8D52-F1ADB9F5F773}" dt="2021-11-10T03:45:28.523" v="1391" actId="1076"/>
          <ac:picMkLst>
            <pc:docMk/>
            <pc:sldMk cId="804012310" sldId="268"/>
            <ac:picMk id="9" creationId="{452CAB35-B913-4729-B4CC-F6D87B44A6AC}"/>
          </ac:picMkLst>
        </pc:picChg>
      </pc:sldChg>
      <pc:sldChg chg="addSp delSp modSp new del mod">
        <pc:chgData name="石田 雄士" userId="f71d53c62591d29c" providerId="LiveId" clId="{02BD727A-EA2A-40C1-8D52-F1ADB9F5F773}" dt="2021-11-10T03:33:33.418" v="1136" actId="47"/>
        <pc:sldMkLst>
          <pc:docMk/>
          <pc:sldMk cId="1351315265" sldId="269"/>
        </pc:sldMkLst>
        <pc:spChg chg="add del mod">
          <ac:chgData name="石田 雄士" userId="f71d53c62591d29c" providerId="LiveId" clId="{02BD727A-EA2A-40C1-8D52-F1ADB9F5F773}" dt="2021-11-10T03:25:30.059" v="1016" actId="478"/>
          <ac:spMkLst>
            <pc:docMk/>
            <pc:sldMk cId="1351315265" sldId="269"/>
            <ac:spMk id="3" creationId="{094D7D41-D291-4387-B013-DD84EB37FCA9}"/>
          </ac:spMkLst>
        </pc:spChg>
        <pc:spChg chg="add mod">
          <ac:chgData name="石田 雄士" userId="f71d53c62591d29c" providerId="LiveId" clId="{02BD727A-EA2A-40C1-8D52-F1ADB9F5F773}" dt="2021-11-10T03:25:50.130" v="1017"/>
          <ac:spMkLst>
            <pc:docMk/>
            <pc:sldMk cId="1351315265" sldId="269"/>
            <ac:spMk id="4" creationId="{FD72EB57-E76B-47F0-86B3-A581856FF7BE}"/>
          </ac:spMkLst>
        </pc:spChg>
        <pc:spChg chg="add mod">
          <ac:chgData name="石田 雄士" userId="f71d53c62591d29c" providerId="LiveId" clId="{02BD727A-EA2A-40C1-8D52-F1ADB9F5F773}" dt="2021-11-10T03:32:59.299" v="1132" actId="1076"/>
          <ac:spMkLst>
            <pc:docMk/>
            <pc:sldMk cId="1351315265" sldId="269"/>
            <ac:spMk id="5" creationId="{0ECF652A-B29B-4C3D-BBE5-183832150AC3}"/>
          </ac:spMkLst>
        </pc:spChg>
        <pc:spChg chg="add mod">
          <ac:chgData name="石田 雄士" userId="f71d53c62591d29c" providerId="LiveId" clId="{02BD727A-EA2A-40C1-8D52-F1ADB9F5F773}" dt="2021-11-10T03:32:59.299" v="1132" actId="1076"/>
          <ac:spMkLst>
            <pc:docMk/>
            <pc:sldMk cId="1351315265" sldId="269"/>
            <ac:spMk id="8" creationId="{7872BCFF-0691-4324-A182-20312334079F}"/>
          </ac:spMkLst>
        </pc:spChg>
        <pc:spChg chg="add mod">
          <ac:chgData name="石田 雄士" userId="f71d53c62591d29c" providerId="LiveId" clId="{02BD727A-EA2A-40C1-8D52-F1ADB9F5F773}" dt="2021-11-10T03:32:59.299" v="1132" actId="1076"/>
          <ac:spMkLst>
            <pc:docMk/>
            <pc:sldMk cId="1351315265" sldId="269"/>
            <ac:spMk id="9" creationId="{A943FCDF-3F32-47B5-8A0A-821D53ADAFDE}"/>
          </ac:spMkLst>
        </pc:spChg>
        <pc:spChg chg="add mod">
          <ac:chgData name="石田 雄士" userId="f71d53c62591d29c" providerId="LiveId" clId="{02BD727A-EA2A-40C1-8D52-F1ADB9F5F773}" dt="2021-11-10T03:32:59.299" v="1132" actId="1076"/>
          <ac:spMkLst>
            <pc:docMk/>
            <pc:sldMk cId="1351315265" sldId="269"/>
            <ac:spMk id="10" creationId="{47A89F61-5C2C-46A9-9C75-94E95BB2296B}"/>
          </ac:spMkLst>
        </pc:spChg>
        <pc:spChg chg="add mod">
          <ac:chgData name="石田 雄士" userId="f71d53c62591d29c" providerId="LiveId" clId="{02BD727A-EA2A-40C1-8D52-F1ADB9F5F773}" dt="2021-11-10T03:32:48.209" v="1129" actId="1076"/>
          <ac:spMkLst>
            <pc:docMk/>
            <pc:sldMk cId="1351315265" sldId="269"/>
            <ac:spMk id="11" creationId="{FC13991D-01D2-45B2-A741-D38A760C08FB}"/>
          </ac:spMkLst>
        </pc:spChg>
        <pc:spChg chg="add mod">
          <ac:chgData name="石田 雄士" userId="f71d53c62591d29c" providerId="LiveId" clId="{02BD727A-EA2A-40C1-8D52-F1ADB9F5F773}" dt="2021-11-10T03:32:48.209" v="1129" actId="1076"/>
          <ac:spMkLst>
            <pc:docMk/>
            <pc:sldMk cId="1351315265" sldId="269"/>
            <ac:spMk id="12" creationId="{A5B5B0E4-4450-4ADC-AC8B-F3D015F65B21}"/>
          </ac:spMkLst>
        </pc:spChg>
        <pc:spChg chg="add mod">
          <ac:chgData name="石田 雄士" userId="f71d53c62591d29c" providerId="LiveId" clId="{02BD727A-EA2A-40C1-8D52-F1ADB9F5F773}" dt="2021-11-10T03:32:48.209" v="1129" actId="1076"/>
          <ac:spMkLst>
            <pc:docMk/>
            <pc:sldMk cId="1351315265" sldId="269"/>
            <ac:spMk id="13" creationId="{E7D8CDF5-E6B0-4D0B-A396-67C31120B0AA}"/>
          </ac:spMkLst>
        </pc:spChg>
        <pc:spChg chg="add mod">
          <ac:chgData name="石田 雄士" userId="f71d53c62591d29c" providerId="LiveId" clId="{02BD727A-EA2A-40C1-8D52-F1ADB9F5F773}" dt="2021-11-10T03:32:50.810" v="1130" actId="1076"/>
          <ac:spMkLst>
            <pc:docMk/>
            <pc:sldMk cId="1351315265" sldId="269"/>
            <ac:spMk id="14" creationId="{3221E4BD-7202-462B-9993-2C38F1075D60}"/>
          </ac:spMkLst>
        </pc:spChg>
        <pc:spChg chg="add mod">
          <ac:chgData name="石田 雄士" userId="f71d53c62591d29c" providerId="LiveId" clId="{02BD727A-EA2A-40C1-8D52-F1ADB9F5F773}" dt="2021-11-10T03:32:59.299" v="1132" actId="1076"/>
          <ac:spMkLst>
            <pc:docMk/>
            <pc:sldMk cId="1351315265" sldId="269"/>
            <ac:spMk id="15" creationId="{11638BDB-64B3-4DBF-A3C6-C75E7D4B5074}"/>
          </ac:spMkLst>
        </pc:spChg>
        <pc:spChg chg="add mod">
          <ac:chgData name="石田 雄士" userId="f71d53c62591d29c" providerId="LiveId" clId="{02BD727A-EA2A-40C1-8D52-F1ADB9F5F773}" dt="2021-11-10T03:32:48.209" v="1129" actId="1076"/>
          <ac:spMkLst>
            <pc:docMk/>
            <pc:sldMk cId="1351315265" sldId="269"/>
            <ac:spMk id="16" creationId="{E91D4C64-B57C-4584-B66B-1E40DFD19BB7}"/>
          </ac:spMkLst>
        </pc:spChg>
        <pc:spChg chg="add del mod">
          <ac:chgData name="石田 雄士" userId="f71d53c62591d29c" providerId="LiveId" clId="{02BD727A-EA2A-40C1-8D52-F1ADB9F5F773}" dt="2021-11-10T03:31:14.629" v="1109"/>
          <ac:spMkLst>
            <pc:docMk/>
            <pc:sldMk cId="1351315265" sldId="269"/>
            <ac:spMk id="17" creationId="{CCD4A664-744A-4AB6-B717-96851C6E47F0}"/>
          </ac:spMkLst>
        </pc:spChg>
        <pc:spChg chg="add del mod">
          <ac:chgData name="石田 雄士" userId="f71d53c62591d29c" providerId="LiveId" clId="{02BD727A-EA2A-40C1-8D52-F1ADB9F5F773}" dt="2021-11-10T03:31:14.629" v="1109"/>
          <ac:spMkLst>
            <pc:docMk/>
            <pc:sldMk cId="1351315265" sldId="269"/>
            <ac:spMk id="18" creationId="{2B3667F6-06AA-41AB-A2DB-FF978E3637F3}"/>
          </ac:spMkLst>
        </pc:spChg>
        <pc:spChg chg="add del mod">
          <ac:chgData name="石田 雄士" userId="f71d53c62591d29c" providerId="LiveId" clId="{02BD727A-EA2A-40C1-8D52-F1ADB9F5F773}" dt="2021-11-10T03:31:14.629" v="1109"/>
          <ac:spMkLst>
            <pc:docMk/>
            <pc:sldMk cId="1351315265" sldId="269"/>
            <ac:spMk id="19" creationId="{A619FE5C-C0B7-4DE1-BA81-1C681E02DBE6}"/>
          </ac:spMkLst>
        </pc:spChg>
        <pc:spChg chg="add del mod">
          <ac:chgData name="石田 雄士" userId="f71d53c62591d29c" providerId="LiveId" clId="{02BD727A-EA2A-40C1-8D52-F1ADB9F5F773}" dt="2021-11-10T03:31:14.629" v="1109"/>
          <ac:spMkLst>
            <pc:docMk/>
            <pc:sldMk cId="1351315265" sldId="269"/>
            <ac:spMk id="20" creationId="{F29179F4-6336-43F5-8754-EC0308F28169}"/>
          </ac:spMkLst>
        </pc:spChg>
        <pc:spChg chg="add del mod">
          <ac:chgData name="石田 雄士" userId="f71d53c62591d29c" providerId="LiveId" clId="{02BD727A-EA2A-40C1-8D52-F1ADB9F5F773}" dt="2021-11-10T03:31:14.629" v="1109"/>
          <ac:spMkLst>
            <pc:docMk/>
            <pc:sldMk cId="1351315265" sldId="269"/>
            <ac:spMk id="21" creationId="{C4F1B27E-3E69-47A7-8447-961B0A46C993}"/>
          </ac:spMkLst>
        </pc:spChg>
        <pc:spChg chg="add del mod">
          <ac:chgData name="石田 雄士" userId="f71d53c62591d29c" providerId="LiveId" clId="{02BD727A-EA2A-40C1-8D52-F1ADB9F5F773}" dt="2021-11-10T03:31:14.629" v="1109"/>
          <ac:spMkLst>
            <pc:docMk/>
            <pc:sldMk cId="1351315265" sldId="269"/>
            <ac:spMk id="22" creationId="{2ECB6794-6360-4389-ACCD-4BD92DCB12F5}"/>
          </ac:spMkLst>
        </pc:spChg>
        <pc:spChg chg="add del mod">
          <ac:chgData name="石田 雄士" userId="f71d53c62591d29c" providerId="LiveId" clId="{02BD727A-EA2A-40C1-8D52-F1ADB9F5F773}" dt="2021-11-10T03:31:14.629" v="1109"/>
          <ac:spMkLst>
            <pc:docMk/>
            <pc:sldMk cId="1351315265" sldId="269"/>
            <ac:spMk id="23" creationId="{08C62EDA-0DBA-48FF-BD95-FD8FDF688E2A}"/>
          </ac:spMkLst>
        </pc:spChg>
        <pc:spChg chg="add del mod">
          <ac:chgData name="石田 雄士" userId="f71d53c62591d29c" providerId="LiveId" clId="{02BD727A-EA2A-40C1-8D52-F1ADB9F5F773}" dt="2021-11-10T03:31:14.629" v="1109"/>
          <ac:spMkLst>
            <pc:docMk/>
            <pc:sldMk cId="1351315265" sldId="269"/>
            <ac:spMk id="24" creationId="{5C52EEF3-C8C3-46FB-809C-5D84433A43EB}"/>
          </ac:spMkLst>
        </pc:spChg>
        <pc:spChg chg="add del mod">
          <ac:chgData name="石田 雄士" userId="f71d53c62591d29c" providerId="LiveId" clId="{02BD727A-EA2A-40C1-8D52-F1ADB9F5F773}" dt="2021-11-10T03:31:14.629" v="1109"/>
          <ac:spMkLst>
            <pc:docMk/>
            <pc:sldMk cId="1351315265" sldId="269"/>
            <ac:spMk id="25" creationId="{FE6615C8-3A8F-4BF4-BA30-4BAD28A32875}"/>
          </ac:spMkLst>
        </pc:spChg>
        <pc:spChg chg="add del mod">
          <ac:chgData name="石田 雄士" userId="f71d53c62591d29c" providerId="LiveId" clId="{02BD727A-EA2A-40C1-8D52-F1ADB9F5F773}" dt="2021-11-10T03:31:14.629" v="1109"/>
          <ac:spMkLst>
            <pc:docMk/>
            <pc:sldMk cId="1351315265" sldId="269"/>
            <ac:spMk id="26" creationId="{8B742683-4070-4185-8FE8-E4476239B87C}"/>
          </ac:spMkLst>
        </pc:spChg>
        <pc:spChg chg="add del mod">
          <ac:chgData name="石田 雄士" userId="f71d53c62591d29c" providerId="LiveId" clId="{02BD727A-EA2A-40C1-8D52-F1ADB9F5F773}" dt="2021-11-10T03:31:14.629" v="1109"/>
          <ac:spMkLst>
            <pc:docMk/>
            <pc:sldMk cId="1351315265" sldId="269"/>
            <ac:spMk id="27" creationId="{8E5C5D63-42DD-4EBC-BE5C-56DFB3714470}"/>
          </ac:spMkLst>
        </pc:spChg>
        <pc:spChg chg="add del mod">
          <ac:chgData name="石田 雄士" userId="f71d53c62591d29c" providerId="LiveId" clId="{02BD727A-EA2A-40C1-8D52-F1ADB9F5F773}" dt="2021-11-10T03:31:14.629" v="1109"/>
          <ac:spMkLst>
            <pc:docMk/>
            <pc:sldMk cId="1351315265" sldId="269"/>
            <ac:spMk id="28" creationId="{23A3CD9B-224E-41ED-84EC-B2F33F78D50E}"/>
          </ac:spMkLst>
        </pc:spChg>
        <pc:spChg chg="add del mod">
          <ac:chgData name="石田 雄士" userId="f71d53c62591d29c" providerId="LiveId" clId="{02BD727A-EA2A-40C1-8D52-F1ADB9F5F773}" dt="2021-11-10T03:31:14.629" v="1109"/>
          <ac:spMkLst>
            <pc:docMk/>
            <pc:sldMk cId="1351315265" sldId="269"/>
            <ac:spMk id="29" creationId="{7FBAE01A-C7A8-4507-B070-B89C0FCC7E6B}"/>
          </ac:spMkLst>
        </pc:spChg>
        <pc:spChg chg="add del mod">
          <ac:chgData name="石田 雄士" userId="f71d53c62591d29c" providerId="LiveId" clId="{02BD727A-EA2A-40C1-8D52-F1ADB9F5F773}" dt="2021-11-10T03:31:14.629" v="1109"/>
          <ac:spMkLst>
            <pc:docMk/>
            <pc:sldMk cId="1351315265" sldId="269"/>
            <ac:spMk id="30" creationId="{4DF159C7-1BBB-4B83-A6BE-D7AFF68EFFD5}"/>
          </ac:spMkLst>
        </pc:spChg>
        <pc:spChg chg="add del mod">
          <ac:chgData name="石田 雄士" userId="f71d53c62591d29c" providerId="LiveId" clId="{02BD727A-EA2A-40C1-8D52-F1ADB9F5F773}" dt="2021-11-10T03:31:14.629" v="1109"/>
          <ac:spMkLst>
            <pc:docMk/>
            <pc:sldMk cId="1351315265" sldId="269"/>
            <ac:spMk id="31" creationId="{DEDBF6BC-D93E-4149-8210-4D810C3FAC81}"/>
          </ac:spMkLst>
        </pc:spChg>
        <pc:spChg chg="add del mod">
          <ac:chgData name="石田 雄士" userId="f71d53c62591d29c" providerId="LiveId" clId="{02BD727A-EA2A-40C1-8D52-F1ADB9F5F773}" dt="2021-11-10T03:31:14.629" v="1109"/>
          <ac:spMkLst>
            <pc:docMk/>
            <pc:sldMk cId="1351315265" sldId="269"/>
            <ac:spMk id="32" creationId="{031A7E28-DF55-40B4-A6CA-2BED914E402E}"/>
          </ac:spMkLst>
        </pc:spChg>
        <pc:spChg chg="add del mod">
          <ac:chgData name="石田 雄士" userId="f71d53c62591d29c" providerId="LiveId" clId="{02BD727A-EA2A-40C1-8D52-F1ADB9F5F773}" dt="2021-11-10T03:31:14.629" v="1109"/>
          <ac:spMkLst>
            <pc:docMk/>
            <pc:sldMk cId="1351315265" sldId="269"/>
            <ac:spMk id="33" creationId="{B3B59848-FC96-4C6F-8BB1-E77AB77022A5}"/>
          </ac:spMkLst>
        </pc:spChg>
        <pc:spChg chg="add del mod">
          <ac:chgData name="石田 雄士" userId="f71d53c62591d29c" providerId="LiveId" clId="{02BD727A-EA2A-40C1-8D52-F1ADB9F5F773}" dt="2021-11-10T03:31:14.629" v="1109"/>
          <ac:spMkLst>
            <pc:docMk/>
            <pc:sldMk cId="1351315265" sldId="269"/>
            <ac:spMk id="34" creationId="{A2B69ABD-E3B5-45F2-A8A8-428AF3F1D7CB}"/>
          </ac:spMkLst>
        </pc:spChg>
        <pc:spChg chg="add del mod">
          <ac:chgData name="石田 雄士" userId="f71d53c62591d29c" providerId="LiveId" clId="{02BD727A-EA2A-40C1-8D52-F1ADB9F5F773}" dt="2021-11-10T03:31:14.629" v="1109"/>
          <ac:spMkLst>
            <pc:docMk/>
            <pc:sldMk cId="1351315265" sldId="269"/>
            <ac:spMk id="35" creationId="{3322A84E-2957-433D-B2F3-D9FEEED70CD5}"/>
          </ac:spMkLst>
        </pc:spChg>
        <pc:spChg chg="add mod">
          <ac:chgData name="石田 雄士" userId="f71d53c62591d29c" providerId="LiveId" clId="{02BD727A-EA2A-40C1-8D52-F1ADB9F5F773}" dt="2021-11-10T03:31:23.736" v="1112" actId="1076"/>
          <ac:spMkLst>
            <pc:docMk/>
            <pc:sldMk cId="1351315265" sldId="269"/>
            <ac:spMk id="36" creationId="{853E42BC-8A87-4968-803F-12E43485EF55}"/>
          </ac:spMkLst>
        </pc:spChg>
        <pc:spChg chg="add mod">
          <ac:chgData name="石田 雄士" userId="f71d53c62591d29c" providerId="LiveId" clId="{02BD727A-EA2A-40C1-8D52-F1ADB9F5F773}" dt="2021-11-10T03:31:23.736" v="1112" actId="1076"/>
          <ac:spMkLst>
            <pc:docMk/>
            <pc:sldMk cId="1351315265" sldId="269"/>
            <ac:spMk id="37" creationId="{164D2220-8EF3-442D-8D7A-0141E36803C6}"/>
          </ac:spMkLst>
        </pc:spChg>
        <pc:spChg chg="add mod">
          <ac:chgData name="石田 雄士" userId="f71d53c62591d29c" providerId="LiveId" clId="{02BD727A-EA2A-40C1-8D52-F1ADB9F5F773}" dt="2021-11-10T03:31:23.736" v="1112" actId="1076"/>
          <ac:spMkLst>
            <pc:docMk/>
            <pc:sldMk cId="1351315265" sldId="269"/>
            <ac:spMk id="38" creationId="{9EB35B00-AFC0-4CB1-9A67-FB5F17B2001A}"/>
          </ac:spMkLst>
        </pc:spChg>
        <pc:spChg chg="add mod">
          <ac:chgData name="石田 雄士" userId="f71d53c62591d29c" providerId="LiveId" clId="{02BD727A-EA2A-40C1-8D52-F1ADB9F5F773}" dt="2021-11-10T03:31:23.736" v="1112" actId="1076"/>
          <ac:spMkLst>
            <pc:docMk/>
            <pc:sldMk cId="1351315265" sldId="269"/>
            <ac:spMk id="39" creationId="{1DB07C8D-5137-4EA4-B65C-225081543A1B}"/>
          </ac:spMkLst>
        </pc:spChg>
        <pc:spChg chg="add mod">
          <ac:chgData name="石田 雄士" userId="f71d53c62591d29c" providerId="LiveId" clId="{02BD727A-EA2A-40C1-8D52-F1ADB9F5F773}" dt="2021-11-10T03:31:23.736" v="1112" actId="1076"/>
          <ac:spMkLst>
            <pc:docMk/>
            <pc:sldMk cId="1351315265" sldId="269"/>
            <ac:spMk id="40" creationId="{5267C489-891A-441E-9C03-2CB641EA4699}"/>
          </ac:spMkLst>
        </pc:spChg>
        <pc:spChg chg="add mod">
          <ac:chgData name="石田 雄士" userId="f71d53c62591d29c" providerId="LiveId" clId="{02BD727A-EA2A-40C1-8D52-F1ADB9F5F773}" dt="2021-11-10T03:31:23.736" v="1112" actId="1076"/>
          <ac:spMkLst>
            <pc:docMk/>
            <pc:sldMk cId="1351315265" sldId="269"/>
            <ac:spMk id="41" creationId="{85CC2EA8-DCF8-42EA-87E1-2360DA374068}"/>
          </ac:spMkLst>
        </pc:spChg>
        <pc:spChg chg="add mod">
          <ac:chgData name="石田 雄士" userId="f71d53c62591d29c" providerId="LiveId" clId="{02BD727A-EA2A-40C1-8D52-F1ADB9F5F773}" dt="2021-11-10T03:31:23.736" v="1112" actId="1076"/>
          <ac:spMkLst>
            <pc:docMk/>
            <pc:sldMk cId="1351315265" sldId="269"/>
            <ac:spMk id="42" creationId="{BE0469D3-97B4-484B-9FCB-645E730A9803}"/>
          </ac:spMkLst>
        </pc:spChg>
        <pc:spChg chg="add mod">
          <ac:chgData name="石田 雄士" userId="f71d53c62591d29c" providerId="LiveId" clId="{02BD727A-EA2A-40C1-8D52-F1ADB9F5F773}" dt="2021-11-10T03:31:23.736" v="1112" actId="1076"/>
          <ac:spMkLst>
            <pc:docMk/>
            <pc:sldMk cId="1351315265" sldId="269"/>
            <ac:spMk id="43" creationId="{807466B2-0A75-4980-A096-E4270E6346E7}"/>
          </ac:spMkLst>
        </pc:spChg>
        <pc:spChg chg="add mod">
          <ac:chgData name="石田 雄士" userId="f71d53c62591d29c" providerId="LiveId" clId="{02BD727A-EA2A-40C1-8D52-F1ADB9F5F773}" dt="2021-11-10T03:31:23.736" v="1112" actId="1076"/>
          <ac:spMkLst>
            <pc:docMk/>
            <pc:sldMk cId="1351315265" sldId="269"/>
            <ac:spMk id="44" creationId="{C1DD8984-EB2F-468B-A8F6-D7A259369722}"/>
          </ac:spMkLst>
        </pc:spChg>
        <pc:spChg chg="add mod">
          <ac:chgData name="石田 雄士" userId="f71d53c62591d29c" providerId="LiveId" clId="{02BD727A-EA2A-40C1-8D52-F1ADB9F5F773}" dt="2021-11-10T03:31:23.736" v="1112" actId="1076"/>
          <ac:spMkLst>
            <pc:docMk/>
            <pc:sldMk cId="1351315265" sldId="269"/>
            <ac:spMk id="45" creationId="{7374829B-98C2-492E-99B8-28DC9BAA63AC}"/>
          </ac:spMkLst>
        </pc:spChg>
        <pc:spChg chg="add mod">
          <ac:chgData name="石田 雄士" userId="f71d53c62591d29c" providerId="LiveId" clId="{02BD727A-EA2A-40C1-8D52-F1ADB9F5F773}" dt="2021-11-10T03:31:23.736" v="1112" actId="1076"/>
          <ac:spMkLst>
            <pc:docMk/>
            <pc:sldMk cId="1351315265" sldId="269"/>
            <ac:spMk id="46" creationId="{DFD042C8-C9B1-4E8B-A189-CC30AC6FB9C5}"/>
          </ac:spMkLst>
        </pc:spChg>
        <pc:spChg chg="add mod">
          <ac:chgData name="石田 雄士" userId="f71d53c62591d29c" providerId="LiveId" clId="{02BD727A-EA2A-40C1-8D52-F1ADB9F5F773}" dt="2021-11-10T03:31:23.736" v="1112" actId="1076"/>
          <ac:spMkLst>
            <pc:docMk/>
            <pc:sldMk cId="1351315265" sldId="269"/>
            <ac:spMk id="47" creationId="{1C4488B9-01FB-4F5D-8E0F-73AE006F10BB}"/>
          </ac:spMkLst>
        </pc:spChg>
        <pc:spChg chg="add mod">
          <ac:chgData name="石田 雄士" userId="f71d53c62591d29c" providerId="LiveId" clId="{02BD727A-EA2A-40C1-8D52-F1ADB9F5F773}" dt="2021-11-10T03:31:23.736" v="1112" actId="1076"/>
          <ac:spMkLst>
            <pc:docMk/>
            <pc:sldMk cId="1351315265" sldId="269"/>
            <ac:spMk id="48" creationId="{F47E4EB1-2CD3-48E6-9770-D7AC8B8A24F3}"/>
          </ac:spMkLst>
        </pc:spChg>
        <pc:spChg chg="add mod">
          <ac:chgData name="石田 雄士" userId="f71d53c62591d29c" providerId="LiveId" clId="{02BD727A-EA2A-40C1-8D52-F1ADB9F5F773}" dt="2021-11-10T03:31:23.736" v="1112" actId="1076"/>
          <ac:spMkLst>
            <pc:docMk/>
            <pc:sldMk cId="1351315265" sldId="269"/>
            <ac:spMk id="49" creationId="{E09C841A-74D1-482E-8A76-E14470778524}"/>
          </ac:spMkLst>
        </pc:spChg>
        <pc:spChg chg="add mod">
          <ac:chgData name="石田 雄士" userId="f71d53c62591d29c" providerId="LiveId" clId="{02BD727A-EA2A-40C1-8D52-F1ADB9F5F773}" dt="2021-11-10T03:31:23.736" v="1112" actId="1076"/>
          <ac:spMkLst>
            <pc:docMk/>
            <pc:sldMk cId="1351315265" sldId="269"/>
            <ac:spMk id="50" creationId="{7E271A0B-933D-4AC1-8911-46117F2A35F1}"/>
          </ac:spMkLst>
        </pc:spChg>
        <pc:spChg chg="add mod">
          <ac:chgData name="石田 雄士" userId="f71d53c62591d29c" providerId="LiveId" clId="{02BD727A-EA2A-40C1-8D52-F1ADB9F5F773}" dt="2021-11-10T03:31:23.736" v="1112" actId="1076"/>
          <ac:spMkLst>
            <pc:docMk/>
            <pc:sldMk cId="1351315265" sldId="269"/>
            <ac:spMk id="51" creationId="{D27CCD8F-06C0-4B5D-9D8B-E574C6D3D454}"/>
          </ac:spMkLst>
        </pc:spChg>
        <pc:spChg chg="add mod">
          <ac:chgData name="石田 雄士" userId="f71d53c62591d29c" providerId="LiveId" clId="{02BD727A-EA2A-40C1-8D52-F1ADB9F5F773}" dt="2021-11-10T03:31:23.736" v="1112" actId="1076"/>
          <ac:spMkLst>
            <pc:docMk/>
            <pc:sldMk cId="1351315265" sldId="269"/>
            <ac:spMk id="52" creationId="{67FE33A9-F1CC-4210-9A40-75F0FA302E30}"/>
          </ac:spMkLst>
        </pc:spChg>
        <pc:spChg chg="add mod">
          <ac:chgData name="石田 雄士" userId="f71d53c62591d29c" providerId="LiveId" clId="{02BD727A-EA2A-40C1-8D52-F1ADB9F5F773}" dt="2021-11-10T03:31:23.736" v="1112" actId="1076"/>
          <ac:spMkLst>
            <pc:docMk/>
            <pc:sldMk cId="1351315265" sldId="269"/>
            <ac:spMk id="53" creationId="{44BF3C2D-267B-424F-9342-15A0632415E6}"/>
          </ac:spMkLst>
        </pc:spChg>
        <pc:spChg chg="add mod">
          <ac:chgData name="石田 雄士" userId="f71d53c62591d29c" providerId="LiveId" clId="{02BD727A-EA2A-40C1-8D52-F1ADB9F5F773}" dt="2021-11-10T03:31:23.736" v="1112" actId="1076"/>
          <ac:spMkLst>
            <pc:docMk/>
            <pc:sldMk cId="1351315265" sldId="269"/>
            <ac:spMk id="54" creationId="{14228C9F-42C0-4D6A-A1D0-C6CE5DF174BD}"/>
          </ac:spMkLst>
        </pc:spChg>
        <pc:spChg chg="add mod">
          <ac:chgData name="石田 雄士" userId="f71d53c62591d29c" providerId="LiveId" clId="{02BD727A-EA2A-40C1-8D52-F1ADB9F5F773}" dt="2021-11-10T03:32:53.070" v="1131" actId="1076"/>
          <ac:spMkLst>
            <pc:docMk/>
            <pc:sldMk cId="1351315265" sldId="269"/>
            <ac:spMk id="55" creationId="{DD1A6BCF-7C3A-43BA-85E5-943668F38D80}"/>
          </ac:spMkLst>
        </pc:spChg>
        <pc:spChg chg="add mod">
          <ac:chgData name="石田 雄士" userId="f71d53c62591d29c" providerId="LiveId" clId="{02BD727A-EA2A-40C1-8D52-F1ADB9F5F773}" dt="2021-11-10T03:33:08.117" v="1134" actId="1076"/>
          <ac:spMkLst>
            <pc:docMk/>
            <pc:sldMk cId="1351315265" sldId="269"/>
            <ac:spMk id="56" creationId="{9B4379B4-737E-4199-A134-D981A3C723C7}"/>
          </ac:spMkLst>
        </pc:spChg>
        <pc:picChg chg="add del mod">
          <ac:chgData name="石田 雄士" userId="f71d53c62591d29c" providerId="LiveId" clId="{02BD727A-EA2A-40C1-8D52-F1ADB9F5F773}" dt="2021-11-10T03:25:27.994" v="1014" actId="478"/>
          <ac:picMkLst>
            <pc:docMk/>
            <pc:sldMk cId="1351315265" sldId="269"/>
            <ac:picMk id="2" creationId="{C62F5DD3-666B-4B74-94AD-A53576D61BAC}"/>
          </ac:picMkLst>
        </pc:picChg>
        <pc:picChg chg="add del mod">
          <ac:chgData name="石田 雄士" userId="f71d53c62591d29c" providerId="LiveId" clId="{02BD727A-EA2A-40C1-8D52-F1ADB9F5F773}" dt="2021-11-10T03:26:48.210" v="1036"/>
          <ac:picMkLst>
            <pc:docMk/>
            <pc:sldMk cId="1351315265" sldId="269"/>
            <ac:picMk id="6" creationId="{5209E0F5-ABCB-4B55-A2F8-214F6BA0C7F9}"/>
          </ac:picMkLst>
        </pc:picChg>
        <pc:picChg chg="add del mod">
          <ac:chgData name="石田 雄士" userId="f71d53c62591d29c" providerId="LiveId" clId="{02BD727A-EA2A-40C1-8D52-F1ADB9F5F773}" dt="2021-11-10T03:31:16.919" v="1110" actId="478"/>
          <ac:picMkLst>
            <pc:docMk/>
            <pc:sldMk cId="1351315265" sldId="269"/>
            <ac:picMk id="7" creationId="{4305E831-0FC9-4A3D-A73F-1A919055F7BE}"/>
          </ac:picMkLst>
        </pc:picChg>
      </pc:sldChg>
      <pc:sldChg chg="addSp modSp new del mod">
        <pc:chgData name="石田 雄士" userId="f71d53c62591d29c" providerId="LiveId" clId="{02BD727A-EA2A-40C1-8D52-F1ADB9F5F773}" dt="2021-11-10T00:42:47.036" v="600" actId="47"/>
        <pc:sldMkLst>
          <pc:docMk/>
          <pc:sldMk cId="4235826425" sldId="269"/>
        </pc:sldMkLst>
        <pc:picChg chg="add mod modCrop">
          <ac:chgData name="石田 雄士" userId="f71d53c62591d29c" providerId="LiveId" clId="{02BD727A-EA2A-40C1-8D52-F1ADB9F5F773}" dt="2021-11-10T00:39:33.186" v="525" actId="1076"/>
          <ac:picMkLst>
            <pc:docMk/>
            <pc:sldMk cId="4235826425" sldId="269"/>
            <ac:picMk id="3" creationId="{9BBA24CC-B738-423B-A0F3-FC724E27872D}"/>
          </ac:picMkLst>
        </pc:picChg>
        <pc:picChg chg="add mod modCrop">
          <ac:chgData name="石田 雄士" userId="f71d53c62591d29c" providerId="LiveId" clId="{02BD727A-EA2A-40C1-8D52-F1ADB9F5F773}" dt="2021-11-10T00:40:02.058" v="532" actId="1076"/>
          <ac:picMkLst>
            <pc:docMk/>
            <pc:sldMk cId="4235826425" sldId="269"/>
            <ac:picMk id="5" creationId="{4137979E-5562-4684-B09E-8CB4909A8258}"/>
          </ac:picMkLst>
        </pc:picChg>
      </pc:sldChg>
      <pc:sldChg chg="addSp delSp modSp add mod ord">
        <pc:chgData name="石田 雄士" userId="f71d53c62591d29c" providerId="LiveId" clId="{02BD727A-EA2A-40C1-8D52-F1ADB9F5F773}" dt="2021-11-10T03:54:12.716" v="1395"/>
        <pc:sldMkLst>
          <pc:docMk/>
          <pc:sldMk cId="842794559" sldId="270"/>
        </pc:sldMkLst>
        <pc:spChg chg="del mod">
          <ac:chgData name="石田 雄士" userId="f71d53c62591d29c" providerId="LiveId" clId="{02BD727A-EA2A-40C1-8D52-F1ADB9F5F773}" dt="2021-11-10T03:40:37.692" v="1337" actId="478"/>
          <ac:spMkLst>
            <pc:docMk/>
            <pc:sldMk cId="842794559" sldId="270"/>
            <ac:spMk id="5" creationId="{0ECF652A-B29B-4C3D-BBE5-183832150AC3}"/>
          </ac:spMkLst>
        </pc:spChg>
        <pc:spChg chg="add mod">
          <ac:chgData name="石田 雄士" userId="f71d53c62591d29c" providerId="LiveId" clId="{02BD727A-EA2A-40C1-8D52-F1ADB9F5F773}" dt="2021-11-10T03:44:03.992" v="1384" actId="1076"/>
          <ac:spMkLst>
            <pc:docMk/>
            <pc:sldMk cId="842794559" sldId="270"/>
            <ac:spMk id="7" creationId="{55621377-4317-4FAC-AD42-0B82EFE69D80}"/>
          </ac:spMkLst>
        </pc:spChg>
        <pc:spChg chg="del">
          <ac:chgData name="石田 雄士" userId="f71d53c62591d29c" providerId="LiveId" clId="{02BD727A-EA2A-40C1-8D52-F1ADB9F5F773}" dt="2021-11-10T03:40:37.692" v="1337" actId="478"/>
          <ac:spMkLst>
            <pc:docMk/>
            <pc:sldMk cId="842794559" sldId="270"/>
            <ac:spMk id="8" creationId="{7872BCFF-0691-4324-A182-20312334079F}"/>
          </ac:spMkLst>
        </pc:spChg>
        <pc:spChg chg="del">
          <ac:chgData name="石田 雄士" userId="f71d53c62591d29c" providerId="LiveId" clId="{02BD727A-EA2A-40C1-8D52-F1ADB9F5F773}" dt="2021-11-10T03:40:37.692" v="1337" actId="478"/>
          <ac:spMkLst>
            <pc:docMk/>
            <pc:sldMk cId="842794559" sldId="270"/>
            <ac:spMk id="9" creationId="{A943FCDF-3F32-47B5-8A0A-821D53ADAFDE}"/>
          </ac:spMkLst>
        </pc:spChg>
        <pc:spChg chg="del">
          <ac:chgData name="石田 雄士" userId="f71d53c62591d29c" providerId="LiveId" clId="{02BD727A-EA2A-40C1-8D52-F1ADB9F5F773}" dt="2021-11-10T03:40:37.692" v="1337" actId="478"/>
          <ac:spMkLst>
            <pc:docMk/>
            <pc:sldMk cId="842794559" sldId="270"/>
            <ac:spMk id="10" creationId="{47A89F61-5C2C-46A9-9C75-94E95BB2296B}"/>
          </ac:spMkLst>
        </pc:spChg>
        <pc:spChg chg="del">
          <ac:chgData name="石田 雄士" userId="f71d53c62591d29c" providerId="LiveId" clId="{02BD727A-EA2A-40C1-8D52-F1ADB9F5F773}" dt="2021-11-10T03:34:32.873" v="1213" actId="478"/>
          <ac:spMkLst>
            <pc:docMk/>
            <pc:sldMk cId="842794559" sldId="270"/>
            <ac:spMk id="11" creationId="{FC13991D-01D2-45B2-A741-D38A760C08FB}"/>
          </ac:spMkLst>
        </pc:spChg>
        <pc:spChg chg="del mod">
          <ac:chgData name="石田 雄士" userId="f71d53c62591d29c" providerId="LiveId" clId="{02BD727A-EA2A-40C1-8D52-F1ADB9F5F773}" dt="2021-11-10T03:40:37.692" v="1337" actId="478"/>
          <ac:spMkLst>
            <pc:docMk/>
            <pc:sldMk cId="842794559" sldId="270"/>
            <ac:spMk id="12" creationId="{A5B5B0E4-4450-4ADC-AC8B-F3D015F65B21}"/>
          </ac:spMkLst>
        </pc:spChg>
        <pc:spChg chg="del mod">
          <ac:chgData name="石田 雄士" userId="f71d53c62591d29c" providerId="LiveId" clId="{02BD727A-EA2A-40C1-8D52-F1ADB9F5F773}" dt="2021-11-10T03:40:37.692" v="1337" actId="478"/>
          <ac:spMkLst>
            <pc:docMk/>
            <pc:sldMk cId="842794559" sldId="270"/>
            <ac:spMk id="13" creationId="{E7D8CDF5-E6B0-4D0B-A396-67C31120B0AA}"/>
          </ac:spMkLst>
        </pc:spChg>
        <pc:spChg chg="mod">
          <ac:chgData name="石田 雄士" userId="f71d53c62591d29c" providerId="LiveId" clId="{02BD727A-EA2A-40C1-8D52-F1ADB9F5F773}" dt="2021-11-10T03:44:03.992" v="1384" actId="1076"/>
          <ac:spMkLst>
            <pc:docMk/>
            <pc:sldMk cId="842794559" sldId="270"/>
            <ac:spMk id="14" creationId="{3221E4BD-7202-462B-9993-2C38F1075D60}"/>
          </ac:spMkLst>
        </pc:spChg>
        <pc:spChg chg="del mod">
          <ac:chgData name="石田 雄士" userId="f71d53c62591d29c" providerId="LiveId" clId="{02BD727A-EA2A-40C1-8D52-F1ADB9F5F773}" dt="2021-11-10T03:40:37.692" v="1337" actId="478"/>
          <ac:spMkLst>
            <pc:docMk/>
            <pc:sldMk cId="842794559" sldId="270"/>
            <ac:spMk id="15" creationId="{11638BDB-64B3-4DBF-A3C6-C75E7D4B5074}"/>
          </ac:spMkLst>
        </pc:spChg>
        <pc:spChg chg="del mod">
          <ac:chgData name="石田 雄士" userId="f71d53c62591d29c" providerId="LiveId" clId="{02BD727A-EA2A-40C1-8D52-F1ADB9F5F773}" dt="2021-11-10T03:40:37.692" v="1337" actId="478"/>
          <ac:spMkLst>
            <pc:docMk/>
            <pc:sldMk cId="842794559" sldId="270"/>
            <ac:spMk id="16" creationId="{E91D4C64-B57C-4584-B66B-1E40DFD19BB7}"/>
          </ac:spMkLst>
        </pc:spChg>
        <pc:spChg chg="del">
          <ac:chgData name="石田 雄士" userId="f71d53c62591d29c" providerId="LiveId" clId="{02BD727A-EA2A-40C1-8D52-F1ADB9F5F773}" dt="2021-11-10T03:40:19.390" v="1332" actId="478"/>
          <ac:spMkLst>
            <pc:docMk/>
            <pc:sldMk cId="842794559" sldId="270"/>
            <ac:spMk id="36" creationId="{853E42BC-8A87-4968-803F-12E43485EF55}"/>
          </ac:spMkLst>
        </pc:spChg>
        <pc:spChg chg="del">
          <ac:chgData name="石田 雄士" userId="f71d53c62591d29c" providerId="LiveId" clId="{02BD727A-EA2A-40C1-8D52-F1ADB9F5F773}" dt="2021-11-10T03:40:19.390" v="1332" actId="478"/>
          <ac:spMkLst>
            <pc:docMk/>
            <pc:sldMk cId="842794559" sldId="270"/>
            <ac:spMk id="37" creationId="{164D2220-8EF3-442D-8D7A-0141E36803C6}"/>
          </ac:spMkLst>
        </pc:spChg>
        <pc:spChg chg="del">
          <ac:chgData name="石田 雄士" userId="f71d53c62591d29c" providerId="LiveId" clId="{02BD727A-EA2A-40C1-8D52-F1ADB9F5F773}" dt="2021-11-10T03:40:19.390" v="1332" actId="478"/>
          <ac:spMkLst>
            <pc:docMk/>
            <pc:sldMk cId="842794559" sldId="270"/>
            <ac:spMk id="38" creationId="{9EB35B00-AFC0-4CB1-9A67-FB5F17B2001A}"/>
          </ac:spMkLst>
        </pc:spChg>
        <pc:spChg chg="del">
          <ac:chgData name="石田 雄士" userId="f71d53c62591d29c" providerId="LiveId" clId="{02BD727A-EA2A-40C1-8D52-F1ADB9F5F773}" dt="2021-11-10T03:40:19.390" v="1332" actId="478"/>
          <ac:spMkLst>
            <pc:docMk/>
            <pc:sldMk cId="842794559" sldId="270"/>
            <ac:spMk id="39" creationId="{1DB07C8D-5137-4EA4-B65C-225081543A1B}"/>
          </ac:spMkLst>
        </pc:spChg>
        <pc:spChg chg="del">
          <ac:chgData name="石田 雄士" userId="f71d53c62591d29c" providerId="LiveId" clId="{02BD727A-EA2A-40C1-8D52-F1ADB9F5F773}" dt="2021-11-10T03:40:19.390" v="1332" actId="478"/>
          <ac:spMkLst>
            <pc:docMk/>
            <pc:sldMk cId="842794559" sldId="270"/>
            <ac:spMk id="40" creationId="{5267C489-891A-441E-9C03-2CB641EA4699}"/>
          </ac:spMkLst>
        </pc:spChg>
        <pc:spChg chg="del">
          <ac:chgData name="石田 雄士" userId="f71d53c62591d29c" providerId="LiveId" clId="{02BD727A-EA2A-40C1-8D52-F1ADB9F5F773}" dt="2021-11-10T03:40:19.390" v="1332" actId="478"/>
          <ac:spMkLst>
            <pc:docMk/>
            <pc:sldMk cId="842794559" sldId="270"/>
            <ac:spMk id="41" creationId="{85CC2EA8-DCF8-42EA-87E1-2360DA374068}"/>
          </ac:spMkLst>
        </pc:spChg>
        <pc:spChg chg="del">
          <ac:chgData name="石田 雄士" userId="f71d53c62591d29c" providerId="LiveId" clId="{02BD727A-EA2A-40C1-8D52-F1ADB9F5F773}" dt="2021-11-10T03:40:19.390" v="1332" actId="478"/>
          <ac:spMkLst>
            <pc:docMk/>
            <pc:sldMk cId="842794559" sldId="270"/>
            <ac:spMk id="42" creationId="{BE0469D3-97B4-484B-9FCB-645E730A9803}"/>
          </ac:spMkLst>
        </pc:spChg>
        <pc:spChg chg="del">
          <ac:chgData name="石田 雄士" userId="f71d53c62591d29c" providerId="LiveId" clId="{02BD727A-EA2A-40C1-8D52-F1ADB9F5F773}" dt="2021-11-10T03:40:19.390" v="1332" actId="478"/>
          <ac:spMkLst>
            <pc:docMk/>
            <pc:sldMk cId="842794559" sldId="270"/>
            <ac:spMk id="43" creationId="{807466B2-0A75-4980-A096-E4270E6346E7}"/>
          </ac:spMkLst>
        </pc:spChg>
        <pc:spChg chg="del">
          <ac:chgData name="石田 雄士" userId="f71d53c62591d29c" providerId="LiveId" clId="{02BD727A-EA2A-40C1-8D52-F1ADB9F5F773}" dt="2021-11-10T03:40:19.390" v="1332" actId="478"/>
          <ac:spMkLst>
            <pc:docMk/>
            <pc:sldMk cId="842794559" sldId="270"/>
            <ac:spMk id="44" creationId="{C1DD8984-EB2F-468B-A8F6-D7A259369722}"/>
          </ac:spMkLst>
        </pc:spChg>
        <pc:spChg chg="del">
          <ac:chgData name="石田 雄士" userId="f71d53c62591d29c" providerId="LiveId" clId="{02BD727A-EA2A-40C1-8D52-F1ADB9F5F773}" dt="2021-11-10T03:40:19.390" v="1332" actId="478"/>
          <ac:spMkLst>
            <pc:docMk/>
            <pc:sldMk cId="842794559" sldId="270"/>
            <ac:spMk id="45" creationId="{7374829B-98C2-492E-99B8-28DC9BAA63AC}"/>
          </ac:spMkLst>
        </pc:spChg>
        <pc:spChg chg="del">
          <ac:chgData name="石田 雄士" userId="f71d53c62591d29c" providerId="LiveId" clId="{02BD727A-EA2A-40C1-8D52-F1ADB9F5F773}" dt="2021-11-10T03:40:19.390" v="1332" actId="478"/>
          <ac:spMkLst>
            <pc:docMk/>
            <pc:sldMk cId="842794559" sldId="270"/>
            <ac:spMk id="46" creationId="{DFD042C8-C9B1-4E8B-A189-CC30AC6FB9C5}"/>
          </ac:spMkLst>
        </pc:spChg>
        <pc:spChg chg="del">
          <ac:chgData name="石田 雄士" userId="f71d53c62591d29c" providerId="LiveId" clId="{02BD727A-EA2A-40C1-8D52-F1ADB9F5F773}" dt="2021-11-10T03:40:19.390" v="1332" actId="478"/>
          <ac:spMkLst>
            <pc:docMk/>
            <pc:sldMk cId="842794559" sldId="270"/>
            <ac:spMk id="47" creationId="{1C4488B9-01FB-4F5D-8E0F-73AE006F10BB}"/>
          </ac:spMkLst>
        </pc:spChg>
        <pc:spChg chg="del">
          <ac:chgData name="石田 雄士" userId="f71d53c62591d29c" providerId="LiveId" clId="{02BD727A-EA2A-40C1-8D52-F1ADB9F5F773}" dt="2021-11-10T03:40:19.390" v="1332" actId="478"/>
          <ac:spMkLst>
            <pc:docMk/>
            <pc:sldMk cId="842794559" sldId="270"/>
            <ac:spMk id="48" creationId="{F47E4EB1-2CD3-48E6-9770-D7AC8B8A24F3}"/>
          </ac:spMkLst>
        </pc:spChg>
        <pc:spChg chg="del">
          <ac:chgData name="石田 雄士" userId="f71d53c62591d29c" providerId="LiveId" clId="{02BD727A-EA2A-40C1-8D52-F1ADB9F5F773}" dt="2021-11-10T03:40:19.390" v="1332" actId="478"/>
          <ac:spMkLst>
            <pc:docMk/>
            <pc:sldMk cId="842794559" sldId="270"/>
            <ac:spMk id="49" creationId="{E09C841A-74D1-482E-8A76-E14470778524}"/>
          </ac:spMkLst>
        </pc:spChg>
        <pc:spChg chg="del">
          <ac:chgData name="石田 雄士" userId="f71d53c62591d29c" providerId="LiveId" clId="{02BD727A-EA2A-40C1-8D52-F1ADB9F5F773}" dt="2021-11-10T03:40:19.390" v="1332" actId="478"/>
          <ac:spMkLst>
            <pc:docMk/>
            <pc:sldMk cId="842794559" sldId="270"/>
            <ac:spMk id="50" creationId="{7E271A0B-933D-4AC1-8911-46117F2A35F1}"/>
          </ac:spMkLst>
        </pc:spChg>
        <pc:spChg chg="del">
          <ac:chgData name="石田 雄士" userId="f71d53c62591d29c" providerId="LiveId" clId="{02BD727A-EA2A-40C1-8D52-F1ADB9F5F773}" dt="2021-11-10T03:40:19.390" v="1332" actId="478"/>
          <ac:spMkLst>
            <pc:docMk/>
            <pc:sldMk cId="842794559" sldId="270"/>
            <ac:spMk id="51" creationId="{D27CCD8F-06C0-4B5D-9D8B-E574C6D3D454}"/>
          </ac:spMkLst>
        </pc:spChg>
        <pc:spChg chg="del">
          <ac:chgData name="石田 雄士" userId="f71d53c62591d29c" providerId="LiveId" clId="{02BD727A-EA2A-40C1-8D52-F1ADB9F5F773}" dt="2021-11-10T03:40:19.390" v="1332" actId="478"/>
          <ac:spMkLst>
            <pc:docMk/>
            <pc:sldMk cId="842794559" sldId="270"/>
            <ac:spMk id="52" creationId="{67FE33A9-F1CC-4210-9A40-75F0FA302E30}"/>
          </ac:spMkLst>
        </pc:spChg>
        <pc:spChg chg="del">
          <ac:chgData name="石田 雄士" userId="f71d53c62591d29c" providerId="LiveId" clId="{02BD727A-EA2A-40C1-8D52-F1ADB9F5F773}" dt="2021-11-10T03:40:19.390" v="1332" actId="478"/>
          <ac:spMkLst>
            <pc:docMk/>
            <pc:sldMk cId="842794559" sldId="270"/>
            <ac:spMk id="53" creationId="{44BF3C2D-267B-424F-9342-15A0632415E6}"/>
          </ac:spMkLst>
        </pc:spChg>
        <pc:spChg chg="del">
          <ac:chgData name="石田 雄士" userId="f71d53c62591d29c" providerId="LiveId" clId="{02BD727A-EA2A-40C1-8D52-F1ADB9F5F773}" dt="2021-11-10T03:40:19.390" v="1332" actId="478"/>
          <ac:spMkLst>
            <pc:docMk/>
            <pc:sldMk cId="842794559" sldId="270"/>
            <ac:spMk id="54" creationId="{14228C9F-42C0-4D6A-A1D0-C6CE5DF174BD}"/>
          </ac:spMkLst>
        </pc:spChg>
        <pc:spChg chg="del">
          <ac:chgData name="石田 雄士" userId="f71d53c62591d29c" providerId="LiveId" clId="{02BD727A-EA2A-40C1-8D52-F1ADB9F5F773}" dt="2021-11-10T03:40:37.692" v="1337" actId="478"/>
          <ac:spMkLst>
            <pc:docMk/>
            <pc:sldMk cId="842794559" sldId="270"/>
            <ac:spMk id="55" creationId="{DD1A6BCF-7C3A-43BA-85E5-943668F38D80}"/>
          </ac:spMkLst>
        </pc:spChg>
        <pc:spChg chg="del mod">
          <ac:chgData name="石田 雄士" userId="f71d53c62591d29c" providerId="LiveId" clId="{02BD727A-EA2A-40C1-8D52-F1ADB9F5F773}" dt="2021-11-10T03:36:18.232" v="1258" actId="478"/>
          <ac:spMkLst>
            <pc:docMk/>
            <pc:sldMk cId="842794559" sldId="270"/>
            <ac:spMk id="56" creationId="{9B4379B4-737E-4199-A134-D981A3C723C7}"/>
          </ac:spMkLst>
        </pc:spChg>
        <pc:spChg chg="add del mod">
          <ac:chgData name="石田 雄士" userId="f71d53c62591d29c" providerId="LiveId" clId="{02BD727A-EA2A-40C1-8D52-F1ADB9F5F773}" dt="2021-11-10T03:40:54.355" v="1342" actId="478"/>
          <ac:spMkLst>
            <pc:docMk/>
            <pc:sldMk cId="842794559" sldId="270"/>
            <ac:spMk id="57" creationId="{72FE3632-E551-4D5B-8441-A3C52221853D}"/>
          </ac:spMkLst>
        </pc:spChg>
        <pc:spChg chg="add mod">
          <ac:chgData name="石田 雄士" userId="f71d53c62591d29c" providerId="LiveId" clId="{02BD727A-EA2A-40C1-8D52-F1ADB9F5F773}" dt="2021-11-10T03:44:03.992" v="1384" actId="1076"/>
          <ac:spMkLst>
            <pc:docMk/>
            <pc:sldMk cId="842794559" sldId="270"/>
            <ac:spMk id="58" creationId="{71FE66BF-EBE8-4DC1-B025-4B8AF93C8D72}"/>
          </ac:spMkLst>
        </pc:spChg>
        <pc:spChg chg="add mod">
          <ac:chgData name="石田 雄士" userId="f71d53c62591d29c" providerId="LiveId" clId="{02BD727A-EA2A-40C1-8D52-F1ADB9F5F773}" dt="2021-11-10T03:44:11.695" v="1386" actId="1076"/>
          <ac:spMkLst>
            <pc:docMk/>
            <pc:sldMk cId="842794559" sldId="270"/>
            <ac:spMk id="60" creationId="{FB931CCE-5712-4FDA-9257-BC75FFB49D9F}"/>
          </ac:spMkLst>
        </pc:spChg>
        <pc:spChg chg="add mod">
          <ac:chgData name="石田 雄士" userId="f71d53c62591d29c" providerId="LiveId" clId="{02BD727A-EA2A-40C1-8D52-F1ADB9F5F773}" dt="2021-11-10T03:44:11.695" v="1386" actId="1076"/>
          <ac:spMkLst>
            <pc:docMk/>
            <pc:sldMk cId="842794559" sldId="270"/>
            <ac:spMk id="61" creationId="{5B477C32-C3F9-4B4C-925E-34774474DF96}"/>
          </ac:spMkLst>
        </pc:spChg>
        <pc:spChg chg="add mod">
          <ac:chgData name="石田 雄士" userId="f71d53c62591d29c" providerId="LiveId" clId="{02BD727A-EA2A-40C1-8D52-F1ADB9F5F773}" dt="2021-11-10T03:44:11.695" v="1386" actId="1076"/>
          <ac:spMkLst>
            <pc:docMk/>
            <pc:sldMk cId="842794559" sldId="270"/>
            <ac:spMk id="62" creationId="{E5E1D50C-8A37-417A-9094-2E7074825E95}"/>
          </ac:spMkLst>
        </pc:spChg>
        <pc:spChg chg="add mod">
          <ac:chgData name="石田 雄士" userId="f71d53c62591d29c" providerId="LiveId" clId="{02BD727A-EA2A-40C1-8D52-F1ADB9F5F773}" dt="2021-11-10T03:44:11.695" v="1386" actId="1076"/>
          <ac:spMkLst>
            <pc:docMk/>
            <pc:sldMk cId="842794559" sldId="270"/>
            <ac:spMk id="63" creationId="{DC03AECD-F159-41D1-90C5-B05E3B778AE4}"/>
          </ac:spMkLst>
        </pc:spChg>
        <pc:spChg chg="add mod">
          <ac:chgData name="石田 雄士" userId="f71d53c62591d29c" providerId="LiveId" clId="{02BD727A-EA2A-40C1-8D52-F1ADB9F5F773}" dt="2021-11-10T03:44:03.992" v="1384" actId="1076"/>
          <ac:spMkLst>
            <pc:docMk/>
            <pc:sldMk cId="842794559" sldId="270"/>
            <ac:spMk id="64" creationId="{074DB6B4-262D-4E0B-B7FB-02014072D34A}"/>
          </ac:spMkLst>
        </pc:spChg>
        <pc:spChg chg="add mod">
          <ac:chgData name="石田 雄士" userId="f71d53c62591d29c" providerId="LiveId" clId="{02BD727A-EA2A-40C1-8D52-F1ADB9F5F773}" dt="2021-11-10T03:44:03.992" v="1384" actId="1076"/>
          <ac:spMkLst>
            <pc:docMk/>
            <pc:sldMk cId="842794559" sldId="270"/>
            <ac:spMk id="65" creationId="{ABB37724-83D3-4C03-BA43-44F9B4377945}"/>
          </ac:spMkLst>
        </pc:spChg>
        <pc:spChg chg="add mod">
          <ac:chgData name="石田 雄士" userId="f71d53c62591d29c" providerId="LiveId" clId="{02BD727A-EA2A-40C1-8D52-F1ADB9F5F773}" dt="2021-11-10T03:44:06.597" v="1385" actId="1076"/>
          <ac:spMkLst>
            <pc:docMk/>
            <pc:sldMk cId="842794559" sldId="270"/>
            <ac:spMk id="66" creationId="{C8EDCF5E-C9F8-4B17-A0C3-84450B614674}"/>
          </ac:spMkLst>
        </pc:spChg>
        <pc:spChg chg="add mod">
          <ac:chgData name="石田 雄士" userId="f71d53c62591d29c" providerId="LiveId" clId="{02BD727A-EA2A-40C1-8D52-F1ADB9F5F773}" dt="2021-11-10T03:44:03.992" v="1384" actId="1076"/>
          <ac:spMkLst>
            <pc:docMk/>
            <pc:sldMk cId="842794559" sldId="270"/>
            <ac:spMk id="67" creationId="{5CBE7C80-8DBB-41FA-B116-A8BF8ACF6B49}"/>
          </ac:spMkLst>
        </pc:spChg>
        <pc:spChg chg="add mod">
          <ac:chgData name="石田 雄士" userId="f71d53c62591d29c" providerId="LiveId" clId="{02BD727A-EA2A-40C1-8D52-F1ADB9F5F773}" dt="2021-11-10T03:44:03.992" v="1384" actId="1076"/>
          <ac:spMkLst>
            <pc:docMk/>
            <pc:sldMk cId="842794559" sldId="270"/>
            <ac:spMk id="68" creationId="{998AAD4B-E519-4E3F-8E66-ABDD0A4D777A}"/>
          </ac:spMkLst>
        </pc:spChg>
        <pc:spChg chg="add del mod">
          <ac:chgData name="石田 雄士" userId="f71d53c62591d29c" providerId="LiveId" clId="{02BD727A-EA2A-40C1-8D52-F1ADB9F5F773}" dt="2021-11-10T03:41:15.328" v="1349"/>
          <ac:spMkLst>
            <pc:docMk/>
            <pc:sldMk cId="842794559" sldId="270"/>
            <ac:spMk id="70" creationId="{CB825CE7-0EBA-434B-98CA-581F4B33A33F}"/>
          </ac:spMkLst>
        </pc:spChg>
        <pc:graphicFrameChg chg="add del mod modGraphic">
          <ac:chgData name="石田 雄士" userId="f71d53c62591d29c" providerId="LiveId" clId="{02BD727A-EA2A-40C1-8D52-F1ADB9F5F773}" dt="2021-11-10T03:40:37.692" v="1337" actId="478"/>
          <ac:graphicFrameMkLst>
            <pc:docMk/>
            <pc:sldMk cId="842794559" sldId="270"/>
            <ac:graphicFrameMk id="34" creationId="{982A621D-E11C-409F-9DC7-9F6699C6DF9D}"/>
          </ac:graphicFrameMkLst>
        </pc:graphicFrameChg>
        <pc:graphicFrameChg chg="add mod">
          <ac:chgData name="石田 雄士" userId="f71d53c62591d29c" providerId="LiveId" clId="{02BD727A-EA2A-40C1-8D52-F1ADB9F5F773}" dt="2021-11-10T03:44:03.992" v="1384" actId="1076"/>
          <ac:graphicFrameMkLst>
            <pc:docMk/>
            <pc:sldMk cId="842794559" sldId="270"/>
            <ac:graphicFrameMk id="69" creationId="{0D6B85E9-BFC1-4148-BB74-0A91C1165AE2}"/>
          </ac:graphicFrameMkLst>
        </pc:graphicFrameChg>
        <pc:picChg chg="add del mod">
          <ac:chgData name="石田 雄士" userId="f71d53c62591d29c" providerId="LiveId" clId="{02BD727A-EA2A-40C1-8D52-F1ADB9F5F773}" dt="2021-11-10T03:40:16.510" v="1331"/>
          <ac:picMkLst>
            <pc:docMk/>
            <pc:sldMk cId="842794559" sldId="270"/>
            <ac:picMk id="59" creationId="{8A0341E4-B226-422C-AE3A-BF5D971A994D}"/>
          </ac:picMkLst>
        </pc:picChg>
        <pc:picChg chg="add mod">
          <ac:chgData name="石田 雄士" userId="f71d53c62591d29c" providerId="LiveId" clId="{02BD727A-EA2A-40C1-8D52-F1ADB9F5F773}" dt="2021-11-10T03:44:22.511" v="1388" actId="14100"/>
          <ac:picMkLst>
            <pc:docMk/>
            <pc:sldMk cId="842794559" sldId="270"/>
            <ac:picMk id="71" creationId="{4A6F1AFC-5260-49A5-9DEE-E929FAE5A438}"/>
          </ac:picMkLst>
        </pc:picChg>
        <pc:cxnChg chg="add del mod">
          <ac:chgData name="石田 雄士" userId="f71d53c62591d29c" providerId="LiveId" clId="{02BD727A-EA2A-40C1-8D52-F1ADB9F5F773}" dt="2021-11-10T03:36:31.846" v="1261" actId="478"/>
          <ac:cxnSpMkLst>
            <pc:docMk/>
            <pc:sldMk cId="842794559" sldId="270"/>
            <ac:cxnSpMk id="3" creationId="{1E906847-D5B5-4B8B-B867-788B83AE0B13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A88D0B-C125-42E3-8610-DD9E4786D3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CE5C5C7-81AB-4347-A46C-F8CBB1FF1D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60626A4-7FC3-426B-B0C8-B89321DDB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12F8B-0635-4C3C-807D-50D72FF7FBD3}" type="datetimeFigureOut">
              <a:rPr kumimoji="1" lang="ja-JP" altLang="en-US" smtClean="0"/>
              <a:t>2021/11/9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5ED0A0C-2BFD-499A-8F53-1A8CEAF27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365CC7C-BCCE-4DAC-87E1-6D3A1D53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6A569-6B33-41C2-B92F-EE4F7DBA18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0965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288576-EA5F-4619-943C-709CC37AD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0C8AD99-9A35-4C02-8428-84208A57AD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F365A90-0A10-46C8-B62C-1A73038DF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12F8B-0635-4C3C-807D-50D72FF7FBD3}" type="datetimeFigureOut">
              <a:rPr kumimoji="1" lang="ja-JP" altLang="en-US" smtClean="0"/>
              <a:t>2021/11/9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9F347E7-2555-4598-A315-4E7716082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9793EE8-B84A-4A68-828A-117D55365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6A569-6B33-41C2-B92F-EE4F7DBA18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1446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F42CDED-9537-4B3E-8DAE-75089C2572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EBCFC58-0490-4E6C-BFDE-8510883C82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0C0F3CC-189F-4480-9BF2-011CA6616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12F8B-0635-4C3C-807D-50D72FF7FBD3}" type="datetimeFigureOut">
              <a:rPr kumimoji="1" lang="ja-JP" altLang="en-US" smtClean="0"/>
              <a:t>2021/11/9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45718E1-68E8-4B9F-919D-911182097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F722421-8678-4DC4-84DB-232A6F74A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6A569-6B33-41C2-B92F-EE4F7DBA18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4669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7A9B66-4BAE-4A0F-A9C2-0CC5CFF40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205C10F-06FC-4C1E-9CD9-EFBA7A564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1E8C670-2949-430F-A806-8F7538FD1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12F8B-0635-4C3C-807D-50D72FF7FBD3}" type="datetimeFigureOut">
              <a:rPr kumimoji="1" lang="ja-JP" altLang="en-US" smtClean="0"/>
              <a:t>2021/11/9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B7ACCEB-8ADB-4175-9C83-0447CC7B9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F1EDA15-F2FA-4A68-8563-3A27567E6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6A569-6B33-41C2-B92F-EE4F7DBA18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0935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05D39C-6538-4BC2-A587-9DB1BCFC1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B477D5A-B1D8-4F97-9CD1-DC52562F6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B97F96B-6695-4C51-9A03-4ACC2C4CA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12F8B-0635-4C3C-807D-50D72FF7FBD3}" type="datetimeFigureOut">
              <a:rPr kumimoji="1" lang="ja-JP" altLang="en-US" smtClean="0"/>
              <a:t>2021/11/9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354C59E-F9E3-4E29-B430-A5F3F10B5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F8B8EAD-9105-40B9-86CF-B940894E7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6A569-6B33-41C2-B92F-EE4F7DBA18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1328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188EDD-AB3A-42D6-BB37-1DDAFE474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0500226-6FC2-4E3E-907D-8E38170B09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A19FA43-6159-484A-881A-482FD0C903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159D0E8-17B0-4DA1-80C9-C45383028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12F8B-0635-4C3C-807D-50D72FF7FBD3}" type="datetimeFigureOut">
              <a:rPr kumimoji="1" lang="ja-JP" altLang="en-US" smtClean="0"/>
              <a:t>2021/11/9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7BBB2AB-206C-4EA1-8D01-FC3A23BCE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66A9333-0697-45CF-B9FC-AA18AC18F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6A569-6B33-41C2-B92F-EE4F7DBA18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6904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B051B2-937C-4AE8-8221-65B07D8DD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FDF26DC-EC62-499D-A44E-D91B52746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9C4AD19-9444-4284-A57D-EFA5989AA5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209D5E0-BA8E-488A-86E5-E8AFD253FC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52A4646-44D6-4CBE-84B7-3A140EDF96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1F6363C-9ADC-4153-B94B-017AF1ACE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12F8B-0635-4C3C-807D-50D72FF7FBD3}" type="datetimeFigureOut">
              <a:rPr kumimoji="1" lang="ja-JP" altLang="en-US" smtClean="0"/>
              <a:t>2021/11/9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D1BF0BF-7A41-4E37-B8AF-4265298C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8A6D85E-9F6B-45F7-97AE-5839049CC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6A569-6B33-41C2-B92F-EE4F7DBA18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7798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D53A1D-19A7-4C49-8025-031765AFC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B56C86F-6F56-4E06-BFBA-F8B0692CA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12F8B-0635-4C3C-807D-50D72FF7FBD3}" type="datetimeFigureOut">
              <a:rPr kumimoji="1" lang="ja-JP" altLang="en-US" smtClean="0"/>
              <a:t>2021/11/9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07A2C72-6842-4F0A-A2F7-E2BEE7FDA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F256507-2A18-4ECD-ABC9-DE4A5CDC3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6A569-6B33-41C2-B92F-EE4F7DBA18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9900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4912D39-6AC8-4FCE-B26F-DD77D2A23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12F8B-0635-4C3C-807D-50D72FF7FBD3}" type="datetimeFigureOut">
              <a:rPr kumimoji="1" lang="ja-JP" altLang="en-US" smtClean="0"/>
              <a:t>2021/11/9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F31383A-1737-487C-A5AF-26518D260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D6FFFE-B307-4AF2-B124-99EB32E6F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6A569-6B33-41C2-B92F-EE4F7DBA18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0381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E53D32-D0A0-4D61-87EE-EE2E6BBE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0B56FBF-0A22-4840-BCAE-F7549B5C3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296854D-093E-4C8C-A6A1-551B47612F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BAB6BB4-8B01-4EDE-9469-966634F69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12F8B-0635-4C3C-807D-50D72FF7FBD3}" type="datetimeFigureOut">
              <a:rPr kumimoji="1" lang="ja-JP" altLang="en-US" smtClean="0"/>
              <a:t>2021/11/9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B2BE823-E366-47D9-834B-634807D0E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440A214-9FC3-4395-8839-64735107F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6A569-6B33-41C2-B92F-EE4F7DBA18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2148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D93F16-991F-4373-9FF6-7039BB100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4AC7E9C-CAEC-413D-913F-716DDBD76C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65A2CA4-69B1-447D-BD5D-A9C6BEBED4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8303204-654C-4531-BA73-D29790917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12F8B-0635-4C3C-807D-50D72FF7FBD3}" type="datetimeFigureOut">
              <a:rPr kumimoji="1" lang="ja-JP" altLang="en-US" smtClean="0"/>
              <a:t>2021/11/9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3A44396-F985-4EAB-84F3-A12F36011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3478434-85D9-429E-AA00-84FAD2FA8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6A569-6B33-41C2-B92F-EE4F7DBA18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1078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7FA7FBE-3508-4ABA-B596-E2019B63E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28CC67F-2105-4CC0-B9F8-68B2EE51B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6246B80-A367-4074-8659-23B4BE53DC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612F8B-0635-4C3C-807D-50D72FF7FBD3}" type="datetimeFigureOut">
              <a:rPr kumimoji="1" lang="ja-JP" altLang="en-US" smtClean="0"/>
              <a:t>2021/11/9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D56EB32-B376-4028-B6A0-B80D6ECB9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9056A4D-2B47-408E-9753-A0306BA0DB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6A569-6B33-41C2-B92F-EE4F7DBA18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6162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reamer-uma.com/pytorch-cnn/#i-2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tmarkit.itmedia.co.jp/ait/articles/1804/23/news138.html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blog.ef-4.co.jp/cnn%e7%95%b3%e3%81%bf%e8%be%bc%e3%81%bf%e3%83%8b%e3%83%a5%e3%83%bc%e3%83%a9%e3%83%ab%e3%83%8d%e3%83%83%e3%83%88%e3%83%af%e3%83%bc%e3%82%af%e3%81%ae%e4%bb%95%e7%b5%84%e3%81%bf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25D0DB-5581-4FC9-ADED-AA4A4B8696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 err="1"/>
              <a:t>Pytorch</a:t>
            </a:r>
            <a:r>
              <a:rPr kumimoji="1" lang="ja-JP" altLang="en-US" dirty="0"/>
              <a:t>勉強会 </a:t>
            </a:r>
            <a:r>
              <a:rPr kumimoji="1" lang="en-US" altLang="ja-JP" dirty="0"/>
              <a:t>Week5</a:t>
            </a:r>
            <a:br>
              <a:rPr kumimoji="1" lang="en-US" altLang="ja-JP" dirty="0"/>
            </a:br>
            <a:r>
              <a:rPr kumimoji="1" lang="en-US" altLang="ja-JP" dirty="0"/>
              <a:t>11/09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D8D990F-8480-4F3C-8DD9-E79B81C666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7916"/>
            <a:ext cx="9144000" cy="1655762"/>
          </a:xfrm>
        </p:spPr>
        <p:txBody>
          <a:bodyPr/>
          <a:lstStyle/>
          <a:p>
            <a:r>
              <a:rPr lang="en-US" altLang="ja-JP" dirty="0"/>
              <a:t>Chapter4 1.1~2.6</a:t>
            </a:r>
          </a:p>
          <a:p>
            <a:r>
              <a:rPr lang="ja-JP" altLang="en-US" dirty="0"/>
              <a:t>御手洗研　石田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2989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85A4AF3-0589-4A76-B51E-124B30BF7DD0}"/>
              </a:ext>
            </a:extLst>
          </p:cNvPr>
          <p:cNvSpPr txBox="1"/>
          <p:nvPr/>
        </p:nvSpPr>
        <p:spPr>
          <a:xfrm>
            <a:off x="77003" y="700081"/>
            <a:ext cx="119545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・畳み込み層：</a:t>
            </a:r>
            <a:r>
              <a:rPr kumimoji="1" lang="en-US" altLang="ja-JP" sz="2000" b="1" dirty="0"/>
              <a:t>Conv2d(3, 64, </a:t>
            </a:r>
            <a:r>
              <a:rPr kumimoji="1" lang="en-US" altLang="ja-JP" sz="2000" b="1" dirty="0" err="1"/>
              <a:t>kernel_size</a:t>
            </a:r>
            <a:r>
              <a:rPr kumimoji="1" lang="en-US" altLang="ja-JP" sz="2000" b="1" dirty="0"/>
              <a:t>=7, stride=(1,1) padding=2)</a:t>
            </a:r>
          </a:p>
          <a:p>
            <a:r>
              <a:rPr lang="ja-JP" altLang="en-US" sz="2000" dirty="0"/>
              <a:t>　         </a:t>
            </a:r>
            <a:r>
              <a:rPr lang="en-US" altLang="ja-JP" sz="2000" dirty="0"/>
              <a:t>(</a:t>
            </a:r>
            <a:r>
              <a:rPr lang="ja-JP" altLang="en-US" sz="2000" dirty="0"/>
              <a:t>入力のチャネル数</a:t>
            </a:r>
            <a:r>
              <a:rPr lang="en-US" altLang="ja-JP" sz="2000" dirty="0"/>
              <a:t>, </a:t>
            </a:r>
            <a:r>
              <a:rPr lang="ja-JP" altLang="en-US" sz="2000" dirty="0"/>
              <a:t>出力のチャネル数</a:t>
            </a:r>
            <a:r>
              <a:rPr lang="en-US" altLang="ja-JP" sz="2000" dirty="0"/>
              <a:t>, </a:t>
            </a:r>
            <a:r>
              <a:rPr lang="ja-JP" altLang="en-US" sz="2000" dirty="0"/>
              <a:t>カーネルのサイズ</a:t>
            </a:r>
            <a:r>
              <a:rPr lang="en-US" altLang="ja-JP" sz="2000" dirty="0"/>
              <a:t>, </a:t>
            </a:r>
            <a:r>
              <a:rPr lang="ja-JP" altLang="en-US" sz="2000" dirty="0"/>
              <a:t>ストライド数</a:t>
            </a:r>
            <a:r>
              <a:rPr lang="en-US" altLang="ja-JP" sz="2000" dirty="0"/>
              <a:t>, padding</a:t>
            </a:r>
            <a:r>
              <a:rPr lang="ja-JP" altLang="en-US" sz="2000" dirty="0"/>
              <a:t>数</a:t>
            </a:r>
            <a:r>
              <a:rPr lang="en-US" altLang="ja-JP" sz="2000" dirty="0"/>
              <a:t>)</a:t>
            </a:r>
          </a:p>
          <a:p>
            <a:endParaRPr kumimoji="1" lang="en-US" altLang="ja-JP" sz="2000" dirty="0"/>
          </a:p>
          <a:p>
            <a:r>
              <a:rPr kumimoji="1" lang="ja-JP" altLang="en-US" sz="2000" dirty="0"/>
              <a:t>・</a:t>
            </a:r>
            <a:r>
              <a:rPr kumimoji="1" lang="en-US" altLang="ja-JP" sz="2000" dirty="0"/>
              <a:t>pooling</a:t>
            </a:r>
            <a:r>
              <a:rPr kumimoji="1" lang="ja-JP" altLang="en-US" sz="2000" dirty="0"/>
              <a:t>層：</a:t>
            </a:r>
            <a:r>
              <a:rPr kumimoji="1" lang="en-US" altLang="ja-JP" sz="2000" b="1" dirty="0"/>
              <a:t>MaxPool2d(</a:t>
            </a:r>
            <a:r>
              <a:rPr kumimoji="1" lang="en-US" altLang="ja-JP" sz="2000" b="1" dirty="0" err="1"/>
              <a:t>kernel_size</a:t>
            </a:r>
            <a:r>
              <a:rPr kumimoji="1" lang="en-US" altLang="ja-JP" sz="2000" b="1" dirty="0"/>
              <a:t>=7, stride=(1,1) padding=2, dilation=1, </a:t>
            </a:r>
            <a:r>
              <a:rPr kumimoji="1" lang="en-US" altLang="ja-JP" sz="2000" b="1" dirty="0" err="1"/>
              <a:t>ceil_mode</a:t>
            </a:r>
            <a:r>
              <a:rPr kumimoji="1" lang="en-US" altLang="ja-JP" sz="2000" b="1" dirty="0"/>
              <a:t>=False)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0E13EED-486D-41DD-A975-401123B4E6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63" t="29053" r="64474" b="43719"/>
          <a:stretch/>
        </p:blipFill>
        <p:spPr>
          <a:xfrm>
            <a:off x="490885" y="3947316"/>
            <a:ext cx="3522847" cy="2800956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78B4709-45F4-4B04-9B22-64E7535D1929}"/>
              </a:ext>
            </a:extLst>
          </p:cNvPr>
          <p:cNvSpPr txBox="1"/>
          <p:nvPr/>
        </p:nvSpPr>
        <p:spPr>
          <a:xfrm>
            <a:off x="0" y="2459985"/>
            <a:ext cx="57847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〇</a:t>
            </a:r>
            <a:r>
              <a:rPr lang="en-US" altLang="ja-JP" sz="2000" dirty="0"/>
              <a:t>Padding</a:t>
            </a:r>
          </a:p>
          <a:p>
            <a:r>
              <a:rPr lang="ja-JP" altLang="en-US" sz="2000" dirty="0"/>
              <a:t>・入力の外側に値</a:t>
            </a:r>
            <a:r>
              <a:rPr lang="en-US" altLang="ja-JP" sz="2000" dirty="0"/>
              <a:t>0</a:t>
            </a:r>
            <a:r>
              <a:rPr lang="ja-JP" altLang="en-US" sz="2000" dirty="0"/>
              <a:t>の列を挿入する。</a:t>
            </a:r>
            <a:endParaRPr lang="en-US" altLang="ja-JP" sz="2000" dirty="0"/>
          </a:p>
          <a:p>
            <a:r>
              <a:rPr lang="ja-JP" altLang="en-US" sz="2000" dirty="0"/>
              <a:t>・入力データの一番外側の値も強く反映できる。</a:t>
            </a:r>
            <a:endParaRPr lang="en-US" altLang="ja-JP" sz="2000" dirty="0"/>
          </a:p>
          <a:p>
            <a:r>
              <a:rPr kumimoji="1" lang="ja-JP" altLang="en-US" sz="2000" dirty="0"/>
              <a:t>・</a:t>
            </a:r>
            <a:r>
              <a:rPr kumimoji="1" lang="en-US" altLang="ja-JP" sz="2000" dirty="0"/>
              <a:t>Padding</a:t>
            </a:r>
            <a:r>
              <a:rPr kumimoji="1" lang="ja-JP" altLang="en-US" sz="2000" dirty="0"/>
              <a:t>数→</a:t>
            </a:r>
            <a:r>
              <a:rPr kumimoji="1" lang="en-US" altLang="ja-JP" sz="2000" dirty="0"/>
              <a:t>0</a:t>
            </a:r>
            <a:r>
              <a:rPr kumimoji="1" lang="ja-JP" altLang="en-US" sz="2000" dirty="0"/>
              <a:t>の列の幅</a:t>
            </a:r>
            <a:endParaRPr kumimoji="1" lang="en-US" altLang="ja-JP" sz="20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5A9F178-73EF-4048-BA26-9D251CADA0C8}"/>
              </a:ext>
            </a:extLst>
          </p:cNvPr>
          <p:cNvSpPr txBox="1"/>
          <p:nvPr/>
        </p:nvSpPr>
        <p:spPr>
          <a:xfrm>
            <a:off x="164592" y="109728"/>
            <a:ext cx="7114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/>
              <a:t>CNN</a:t>
            </a:r>
            <a:r>
              <a:rPr lang="ja-JP" altLang="en-US" sz="2400" b="1" dirty="0"/>
              <a:t>の構築</a:t>
            </a:r>
            <a:endParaRPr kumimoji="1" lang="ja-JP" altLang="en-US" sz="2400" b="1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1691DC5-C35D-4752-88F9-98F6003B1A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104" t="42024" r="1237" b="13285"/>
          <a:stretch/>
        </p:blipFill>
        <p:spPr>
          <a:xfrm>
            <a:off x="5611530" y="3683385"/>
            <a:ext cx="6420050" cy="3064887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A78A3F9-B56E-4416-A224-85ADFAAA59BA}"/>
              </a:ext>
            </a:extLst>
          </p:cNvPr>
          <p:cNvSpPr txBox="1"/>
          <p:nvPr/>
        </p:nvSpPr>
        <p:spPr>
          <a:xfrm>
            <a:off x="5611530" y="2505021"/>
            <a:ext cx="6949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〇</a:t>
            </a:r>
            <a:r>
              <a:rPr lang="en-US" altLang="ja-JP" sz="2000" dirty="0"/>
              <a:t>Dilation</a:t>
            </a:r>
          </a:p>
          <a:p>
            <a:r>
              <a:rPr lang="ja-JP" altLang="en-US" sz="2000" dirty="0"/>
              <a:t>・入力にカーネルを反映させる間隔</a:t>
            </a:r>
            <a:endParaRPr lang="en-US" altLang="ja-JP" sz="2000" dirty="0"/>
          </a:p>
          <a:p>
            <a:r>
              <a:rPr lang="ja-JP" altLang="en-US" sz="2000" dirty="0"/>
              <a:t>・今までは</a:t>
            </a:r>
            <a:r>
              <a:rPr lang="en-US" altLang="ja-JP" sz="2000" dirty="0"/>
              <a:t>Dilation=1</a:t>
            </a:r>
          </a:p>
        </p:txBody>
      </p:sp>
    </p:spTree>
    <p:extLst>
      <p:ext uri="{BB962C8B-B14F-4D97-AF65-F5344CB8AC3E}">
        <p14:creationId xmlns:p14="http://schemas.microsoft.com/office/powerpoint/2010/main" val="3935092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78B4709-45F4-4B04-9B22-64E7535D1929}"/>
              </a:ext>
            </a:extLst>
          </p:cNvPr>
          <p:cNvSpPr txBox="1"/>
          <p:nvPr/>
        </p:nvSpPr>
        <p:spPr>
          <a:xfrm>
            <a:off x="0" y="2459985"/>
            <a:ext cx="57847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〇</a:t>
            </a:r>
            <a:r>
              <a:rPr lang="en-US" altLang="ja-JP" sz="2000" dirty="0"/>
              <a:t>Stride</a:t>
            </a:r>
          </a:p>
          <a:p>
            <a:r>
              <a:rPr lang="ja-JP" altLang="en-US" sz="2000" dirty="0"/>
              <a:t>・次のカーネルを反映させるときの移動幅</a:t>
            </a:r>
            <a:endParaRPr lang="en-US" altLang="ja-JP" sz="2000" dirty="0"/>
          </a:p>
          <a:p>
            <a:r>
              <a:rPr kumimoji="1" lang="ja-JP" altLang="en-US" sz="2000" dirty="0"/>
              <a:t>・今までは</a:t>
            </a:r>
            <a:r>
              <a:rPr kumimoji="1" lang="en-US" altLang="ja-JP" sz="2000" dirty="0"/>
              <a:t>Stride=1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5A9F178-73EF-4048-BA26-9D251CADA0C8}"/>
              </a:ext>
            </a:extLst>
          </p:cNvPr>
          <p:cNvSpPr txBox="1"/>
          <p:nvPr/>
        </p:nvSpPr>
        <p:spPr>
          <a:xfrm>
            <a:off x="164592" y="109728"/>
            <a:ext cx="7114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/>
              <a:t>CNN</a:t>
            </a:r>
            <a:r>
              <a:rPr lang="ja-JP" altLang="en-US" sz="2400" b="1" dirty="0"/>
              <a:t>の構築</a:t>
            </a:r>
            <a:endParaRPr kumimoji="1" lang="ja-JP" altLang="en-US" sz="2400" b="1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E1DB34A-5302-4B32-A6C3-1130A3400F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16" t="21754" r="1947" b="38246"/>
          <a:stretch/>
        </p:blipFill>
        <p:spPr>
          <a:xfrm>
            <a:off x="77001" y="3681106"/>
            <a:ext cx="6246797" cy="274320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5867925-7C8D-4F50-8040-4C2CD429D576}"/>
              </a:ext>
            </a:extLst>
          </p:cNvPr>
          <p:cNvSpPr txBox="1"/>
          <p:nvPr/>
        </p:nvSpPr>
        <p:spPr>
          <a:xfrm>
            <a:off x="5784783" y="2536755"/>
            <a:ext cx="5784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〇</a:t>
            </a:r>
            <a:r>
              <a:rPr lang="en-US" altLang="ja-JP" sz="2000" dirty="0"/>
              <a:t>ceil mode</a:t>
            </a:r>
          </a:p>
          <a:p>
            <a:r>
              <a:rPr lang="ja-JP" altLang="en-US" sz="2000" dirty="0"/>
              <a:t>・</a:t>
            </a:r>
            <a:r>
              <a:rPr lang="en-US" altLang="ja-JP" sz="2000" dirty="0"/>
              <a:t>ceil : </a:t>
            </a:r>
            <a:r>
              <a:rPr lang="ja-JP" altLang="en-US" sz="2000" dirty="0"/>
              <a:t>切り捨て、</a:t>
            </a:r>
            <a:r>
              <a:rPr lang="en-US" altLang="ja-JP" sz="2000" dirty="0"/>
              <a:t>floor : </a:t>
            </a:r>
            <a:r>
              <a:rPr lang="ja-JP" altLang="en-US" sz="2000" dirty="0"/>
              <a:t>切り上げ</a:t>
            </a:r>
            <a:endParaRPr lang="en-US" altLang="ja-JP" sz="20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8F4EA49-10B9-42D1-8561-640F24BEDB21}"/>
              </a:ext>
            </a:extLst>
          </p:cNvPr>
          <p:cNvSpPr txBox="1"/>
          <p:nvPr/>
        </p:nvSpPr>
        <p:spPr>
          <a:xfrm>
            <a:off x="2719136" y="6101941"/>
            <a:ext cx="94728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hlinkClick r:id="rId3"/>
              </a:rPr>
              <a:t>【</a:t>
            </a:r>
            <a:r>
              <a:rPr lang="en-US" altLang="ja-JP" dirty="0" err="1">
                <a:hlinkClick r:id="rId3"/>
              </a:rPr>
              <a:t>PyTorch</a:t>
            </a:r>
            <a:r>
              <a:rPr lang="en-US" altLang="ja-JP" dirty="0">
                <a:hlinkClick r:id="rId3"/>
              </a:rPr>
              <a:t>】</a:t>
            </a:r>
            <a:r>
              <a:rPr lang="ja-JP" altLang="en-US" dirty="0">
                <a:hlinkClick r:id="rId3"/>
              </a:rPr>
              <a:t>畳み込みニューラルネットワーク（</a:t>
            </a:r>
            <a:r>
              <a:rPr lang="en-US" altLang="ja-JP" dirty="0">
                <a:hlinkClick r:id="rId3"/>
              </a:rPr>
              <a:t>CNN</a:t>
            </a:r>
            <a:r>
              <a:rPr lang="ja-JP" altLang="en-US" dirty="0">
                <a:hlinkClick r:id="rId3"/>
              </a:rPr>
              <a:t>）の実装｜努力のガリレオ </a:t>
            </a:r>
            <a:r>
              <a:rPr lang="en-US" altLang="ja-JP" dirty="0">
                <a:hlinkClick r:id="rId3"/>
              </a:rPr>
              <a:t>(dreamer-uma.com)</a:t>
            </a:r>
            <a:endParaRPr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4C54FEC-6535-4CA8-8AB6-A29A80EE3008}"/>
              </a:ext>
            </a:extLst>
          </p:cNvPr>
          <p:cNvSpPr txBox="1"/>
          <p:nvPr/>
        </p:nvSpPr>
        <p:spPr>
          <a:xfrm>
            <a:off x="77003" y="700081"/>
            <a:ext cx="119545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・畳み込み層：</a:t>
            </a:r>
            <a:r>
              <a:rPr kumimoji="1" lang="en-US" altLang="ja-JP" sz="2000" b="1" dirty="0"/>
              <a:t>Conv2d(3, 64, </a:t>
            </a:r>
            <a:r>
              <a:rPr kumimoji="1" lang="en-US" altLang="ja-JP" sz="2000" b="1" dirty="0" err="1"/>
              <a:t>kernel_size</a:t>
            </a:r>
            <a:r>
              <a:rPr kumimoji="1" lang="en-US" altLang="ja-JP" sz="2000" b="1" dirty="0"/>
              <a:t>=7, stride=(1,1) padding=2)</a:t>
            </a:r>
          </a:p>
          <a:p>
            <a:r>
              <a:rPr lang="ja-JP" altLang="en-US" sz="2000" dirty="0"/>
              <a:t>　         </a:t>
            </a:r>
            <a:r>
              <a:rPr lang="en-US" altLang="ja-JP" sz="2000" dirty="0"/>
              <a:t>(</a:t>
            </a:r>
            <a:r>
              <a:rPr lang="ja-JP" altLang="en-US" sz="2000" dirty="0"/>
              <a:t>入力のチャネル数</a:t>
            </a:r>
            <a:r>
              <a:rPr lang="en-US" altLang="ja-JP" sz="2000" dirty="0"/>
              <a:t>, </a:t>
            </a:r>
            <a:r>
              <a:rPr lang="ja-JP" altLang="en-US" sz="2000" dirty="0"/>
              <a:t>出力のチャネル数</a:t>
            </a:r>
            <a:r>
              <a:rPr lang="en-US" altLang="ja-JP" sz="2000" dirty="0"/>
              <a:t>, </a:t>
            </a:r>
            <a:r>
              <a:rPr lang="ja-JP" altLang="en-US" sz="2000" dirty="0"/>
              <a:t>カーネルのサイズ</a:t>
            </a:r>
            <a:r>
              <a:rPr lang="en-US" altLang="ja-JP" sz="2000" dirty="0"/>
              <a:t>, </a:t>
            </a:r>
            <a:r>
              <a:rPr lang="ja-JP" altLang="en-US" sz="2000" dirty="0"/>
              <a:t>ストライド数</a:t>
            </a:r>
            <a:r>
              <a:rPr lang="en-US" altLang="ja-JP" sz="2000" dirty="0"/>
              <a:t>, padding</a:t>
            </a:r>
            <a:r>
              <a:rPr lang="ja-JP" altLang="en-US" sz="2000" dirty="0"/>
              <a:t>数</a:t>
            </a:r>
            <a:r>
              <a:rPr lang="en-US" altLang="ja-JP" sz="2000" dirty="0"/>
              <a:t>)</a:t>
            </a:r>
          </a:p>
          <a:p>
            <a:endParaRPr kumimoji="1" lang="en-US" altLang="ja-JP" sz="2000" dirty="0"/>
          </a:p>
          <a:p>
            <a:r>
              <a:rPr kumimoji="1" lang="ja-JP" altLang="en-US" sz="2000" dirty="0"/>
              <a:t>・</a:t>
            </a:r>
            <a:r>
              <a:rPr kumimoji="1" lang="en-US" altLang="ja-JP" sz="2000" dirty="0"/>
              <a:t>pooling</a:t>
            </a:r>
            <a:r>
              <a:rPr kumimoji="1" lang="ja-JP" altLang="en-US" sz="2000" dirty="0"/>
              <a:t>層：</a:t>
            </a:r>
            <a:r>
              <a:rPr kumimoji="1" lang="en-US" altLang="ja-JP" sz="2000" b="1" dirty="0"/>
              <a:t>MaxPool2d(</a:t>
            </a:r>
            <a:r>
              <a:rPr kumimoji="1" lang="en-US" altLang="ja-JP" sz="2000" b="1" dirty="0" err="1"/>
              <a:t>kernel_size</a:t>
            </a:r>
            <a:r>
              <a:rPr kumimoji="1" lang="en-US" altLang="ja-JP" sz="2000" b="1" dirty="0"/>
              <a:t>=7, stride=(1,1) padding=2, dilation=1, </a:t>
            </a:r>
            <a:r>
              <a:rPr kumimoji="1" lang="en-US" altLang="ja-JP" sz="2000" b="1" dirty="0" err="1"/>
              <a:t>ceil_mode</a:t>
            </a:r>
            <a:r>
              <a:rPr kumimoji="1" lang="en-US" altLang="ja-JP" sz="2000" b="1" dirty="0"/>
              <a:t>=False)</a:t>
            </a:r>
          </a:p>
        </p:txBody>
      </p:sp>
    </p:spTree>
    <p:extLst>
      <p:ext uri="{BB962C8B-B14F-4D97-AF65-F5344CB8AC3E}">
        <p14:creationId xmlns:p14="http://schemas.microsoft.com/office/powerpoint/2010/main" val="1379215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9F269EBF-E391-4D53-8900-90BCA98C45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67" t="58386" r="64080" b="25333"/>
          <a:stretch/>
        </p:blipFill>
        <p:spPr>
          <a:xfrm>
            <a:off x="164592" y="750769"/>
            <a:ext cx="5491126" cy="1645921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A7F0D8C-8CF4-40E5-81CF-13CB084DFA48}"/>
              </a:ext>
            </a:extLst>
          </p:cNvPr>
          <p:cNvSpPr txBox="1"/>
          <p:nvPr/>
        </p:nvSpPr>
        <p:spPr>
          <a:xfrm>
            <a:off x="164592" y="109728"/>
            <a:ext cx="7114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損失関数の定義</a:t>
            </a:r>
            <a:endParaRPr kumimoji="1" lang="ja-JP" altLang="en-US" sz="2400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9D08B38-EAB8-4CD1-B58D-C61820C2E55E}"/>
              </a:ext>
            </a:extLst>
          </p:cNvPr>
          <p:cNvSpPr txBox="1"/>
          <p:nvPr/>
        </p:nvSpPr>
        <p:spPr>
          <a:xfrm>
            <a:off x="164592" y="2576066"/>
            <a:ext cx="7114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学習・結果の可視化</a:t>
            </a:r>
            <a:endParaRPr kumimoji="1" lang="ja-JP" altLang="en-US" sz="2400" b="1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E225FEB2-E7D1-4317-8139-10E112AFB8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00" t="28070" r="54684" b="33754"/>
          <a:stretch/>
        </p:blipFill>
        <p:spPr>
          <a:xfrm>
            <a:off x="164592" y="3092327"/>
            <a:ext cx="3878981" cy="261807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238B8A3D-5E7A-4A65-9A22-9A6CB94628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90" t="32702" r="53895" b="29123"/>
          <a:stretch/>
        </p:blipFill>
        <p:spPr>
          <a:xfrm>
            <a:off x="4139825" y="3092327"/>
            <a:ext cx="3878982" cy="2618072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BFE3DC0-DA1E-434E-951B-22A82F083CE3}"/>
              </a:ext>
            </a:extLst>
          </p:cNvPr>
          <p:cNvSpPr txBox="1"/>
          <p:nvPr/>
        </p:nvSpPr>
        <p:spPr>
          <a:xfrm>
            <a:off x="5655718" y="916084"/>
            <a:ext cx="66838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・ソフトマックス交差エントロピー損失</a:t>
            </a:r>
            <a:r>
              <a:rPr lang="en-US" altLang="ja-JP" sz="2000" dirty="0"/>
              <a:t> </a:t>
            </a:r>
            <a:r>
              <a:rPr kumimoji="1" lang="en-US" altLang="ja-JP" sz="2000" dirty="0"/>
              <a:t>p.41</a:t>
            </a:r>
          </a:p>
          <a:p>
            <a:r>
              <a:rPr lang="ja-JP" altLang="en-US" sz="2000" dirty="0"/>
              <a:t>・</a:t>
            </a:r>
            <a:r>
              <a:rPr lang="en-US" altLang="ja-JP" sz="2000" dirty="0"/>
              <a:t>Adam(</a:t>
            </a:r>
            <a:r>
              <a:rPr lang="ja-JP" altLang="en-US" sz="2000" dirty="0"/>
              <a:t>勾配降下法</a:t>
            </a:r>
            <a:r>
              <a:rPr lang="en-US" altLang="ja-JP" sz="2000" dirty="0"/>
              <a:t>)  p.44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D64AD4AF-F5FB-4F1B-A415-A7CD381BBE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895" t="39973" r="59816" b="24491"/>
          <a:stretch/>
        </p:blipFill>
        <p:spPr>
          <a:xfrm>
            <a:off x="8316227" y="2965258"/>
            <a:ext cx="3205213" cy="243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121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579CC87-AF6B-4B62-8D76-9621F5FCB3C1}"/>
              </a:ext>
            </a:extLst>
          </p:cNvPr>
          <p:cNvSpPr txBox="1"/>
          <p:nvPr/>
        </p:nvSpPr>
        <p:spPr>
          <a:xfrm>
            <a:off x="196837" y="400757"/>
            <a:ext cx="7114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結果の評価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70C2A58-9EA3-4945-BA01-991FCFD6A2F3}"/>
              </a:ext>
            </a:extLst>
          </p:cNvPr>
          <p:cNvSpPr txBox="1"/>
          <p:nvPr/>
        </p:nvSpPr>
        <p:spPr>
          <a:xfrm>
            <a:off x="457521" y="5745397"/>
            <a:ext cx="72664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・コードはアヤメの分類問題と同じ</a:t>
            </a:r>
            <a:endParaRPr lang="en-US" altLang="ja-JP" sz="2000" dirty="0"/>
          </a:p>
          <a:p>
            <a:r>
              <a:rPr lang="ja-JP" altLang="en-US" sz="2000" dirty="0"/>
              <a:t>・学習時間がエポック一回あたり</a:t>
            </a:r>
            <a:r>
              <a:rPr lang="en-US" altLang="ja-JP" sz="2000" dirty="0"/>
              <a:t>160</a:t>
            </a:r>
            <a:r>
              <a:rPr lang="ja-JP" altLang="en-US" sz="2000" dirty="0"/>
              <a:t>倍と非常に時間がかかる</a:t>
            </a:r>
            <a:endParaRPr kumimoji="1" lang="en-US" altLang="ja-JP" sz="2000" dirty="0"/>
          </a:p>
        </p:txBody>
      </p:sp>
      <p:sp>
        <p:nvSpPr>
          <p:cNvPr id="5" name="矢印: 右 4">
            <a:extLst>
              <a:ext uri="{FF2B5EF4-FFF2-40B4-BE49-F238E27FC236}">
                <a16:creationId xmlns:a16="http://schemas.microsoft.com/office/drawing/2014/main" id="{2DBB842A-7F22-482C-AA3C-F17A4800C929}"/>
              </a:ext>
            </a:extLst>
          </p:cNvPr>
          <p:cNvSpPr/>
          <p:nvPr/>
        </p:nvSpPr>
        <p:spPr>
          <a:xfrm>
            <a:off x="7888544" y="5868509"/>
            <a:ext cx="1424539" cy="707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588C2E-194D-4051-B8A7-E13AF4780C29}"/>
              </a:ext>
            </a:extLst>
          </p:cNvPr>
          <p:cNvSpPr txBox="1"/>
          <p:nvPr/>
        </p:nvSpPr>
        <p:spPr>
          <a:xfrm>
            <a:off x="9477675" y="5991618"/>
            <a:ext cx="2714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転移学習</a:t>
            </a:r>
            <a:r>
              <a:rPr lang="en-US" altLang="ja-JP" sz="2400" b="1" dirty="0"/>
              <a:t>(</a:t>
            </a:r>
            <a:r>
              <a:rPr lang="ja-JP" altLang="en-US" sz="2400" b="1" dirty="0"/>
              <a:t>次回</a:t>
            </a:r>
            <a:r>
              <a:rPr lang="en-US" altLang="ja-JP" sz="2400" b="1" dirty="0"/>
              <a:t>)</a:t>
            </a:r>
            <a:endParaRPr kumimoji="1" lang="en-US" altLang="ja-JP" sz="2400" b="1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F9E83799-63BC-4EF1-82EA-6CC4AFBAAD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00" t="28070" r="54684" b="33754"/>
          <a:stretch/>
        </p:blipFill>
        <p:spPr>
          <a:xfrm>
            <a:off x="196837" y="1403378"/>
            <a:ext cx="3878981" cy="261807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25F7D3B-3B8F-4444-9F2C-F2C5073442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90" t="32702" r="53895" b="29123"/>
          <a:stretch/>
        </p:blipFill>
        <p:spPr>
          <a:xfrm>
            <a:off x="4172070" y="1403378"/>
            <a:ext cx="3878982" cy="261807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452CAB35-B913-4729-B4CC-F6D87B44A6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95" t="39973" r="59816" b="24491"/>
          <a:stretch/>
        </p:blipFill>
        <p:spPr>
          <a:xfrm>
            <a:off x="7844771" y="1555440"/>
            <a:ext cx="4347229" cy="3305318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FF5FB64-28B5-4167-B242-683F27D1B26B}"/>
              </a:ext>
            </a:extLst>
          </p:cNvPr>
          <p:cNvSpPr txBox="1"/>
          <p:nvPr/>
        </p:nvSpPr>
        <p:spPr>
          <a:xfrm>
            <a:off x="1077710" y="4320925"/>
            <a:ext cx="726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・精度向上のために、外れ値を除外することも重要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804012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79DE15A-3075-405D-8711-72F9CC607994}"/>
              </a:ext>
            </a:extLst>
          </p:cNvPr>
          <p:cNvSpPr txBox="1"/>
          <p:nvPr/>
        </p:nvSpPr>
        <p:spPr>
          <a:xfrm>
            <a:off x="164592" y="109728"/>
            <a:ext cx="7114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画像分類問題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AAF2CAD-3A73-42AA-A232-A31BC3106AEF}"/>
              </a:ext>
            </a:extLst>
          </p:cNvPr>
          <p:cNvSpPr txBox="1"/>
          <p:nvPr/>
        </p:nvSpPr>
        <p:spPr>
          <a:xfrm>
            <a:off x="164592" y="571393"/>
            <a:ext cx="71140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〇</a:t>
            </a:r>
            <a:r>
              <a:rPr kumimoji="1" lang="ja-JP" altLang="en-US" dirty="0"/>
              <a:t>各画像は</a:t>
            </a:r>
            <a:r>
              <a:rPr kumimoji="1" lang="en-US" altLang="ja-JP" dirty="0"/>
              <a:t>3</a:t>
            </a:r>
            <a:r>
              <a:rPr kumimoji="1" lang="ja-JP" altLang="en-US" dirty="0"/>
              <a:t>次元情報＋ラベルを持つ</a:t>
            </a:r>
            <a:endParaRPr kumimoji="1" lang="en-US" altLang="ja-JP" dirty="0"/>
          </a:p>
          <a:p>
            <a:r>
              <a:rPr lang="ja-JP" altLang="en-US" dirty="0"/>
              <a:t>・ラベル：</a:t>
            </a:r>
            <a:r>
              <a:rPr lang="en-US" altLang="ja-JP" dirty="0"/>
              <a:t>(0:</a:t>
            </a:r>
            <a:r>
              <a:rPr lang="ja-JP" altLang="en-US" dirty="0"/>
              <a:t>飛行機</a:t>
            </a:r>
            <a:r>
              <a:rPr lang="en-US" altLang="ja-JP" dirty="0"/>
              <a:t>,</a:t>
            </a:r>
            <a:r>
              <a:rPr lang="ja-JP" altLang="en-US" dirty="0"/>
              <a:t> </a:t>
            </a:r>
            <a:r>
              <a:rPr lang="en-US" altLang="ja-JP" dirty="0"/>
              <a:t>1:</a:t>
            </a:r>
            <a:r>
              <a:rPr lang="ja-JP" altLang="en-US" dirty="0"/>
              <a:t>自動車</a:t>
            </a:r>
            <a:r>
              <a:rPr lang="en-US" altLang="ja-JP" dirty="0"/>
              <a:t>, 2:</a:t>
            </a:r>
            <a:r>
              <a:rPr lang="ja-JP" altLang="en-US" dirty="0"/>
              <a:t>鳥</a:t>
            </a:r>
            <a:r>
              <a:rPr lang="en-US" altLang="ja-JP" dirty="0"/>
              <a:t>,…)</a:t>
            </a:r>
          </a:p>
          <a:p>
            <a:r>
              <a:rPr lang="ja-JP" altLang="en-US" dirty="0"/>
              <a:t>・</a:t>
            </a:r>
            <a:r>
              <a:rPr lang="en-US" altLang="ja-JP" dirty="0"/>
              <a:t>3</a:t>
            </a:r>
            <a:r>
              <a:rPr lang="ja-JP" altLang="en-US" dirty="0"/>
              <a:t>次元情報：</a:t>
            </a:r>
            <a:r>
              <a:rPr lang="en-US" altLang="ja-JP" dirty="0"/>
              <a:t>[</a:t>
            </a:r>
            <a:r>
              <a:rPr lang="ja-JP" altLang="en-US" dirty="0"/>
              <a:t>縦</a:t>
            </a:r>
            <a:r>
              <a:rPr lang="en-US" altLang="ja-JP" dirty="0"/>
              <a:t>×</a:t>
            </a:r>
            <a:r>
              <a:rPr lang="ja-JP" altLang="en-US" dirty="0"/>
              <a:t>横</a:t>
            </a:r>
            <a:r>
              <a:rPr lang="en-US" altLang="ja-JP" dirty="0"/>
              <a:t>×</a:t>
            </a:r>
            <a:r>
              <a:rPr lang="ja-JP" altLang="en-US" dirty="0"/>
              <a:t>チャネル数</a:t>
            </a:r>
            <a:r>
              <a:rPr lang="en-US" altLang="ja-JP" dirty="0"/>
              <a:t>]</a:t>
            </a:r>
          </a:p>
          <a:p>
            <a:endParaRPr lang="en-US" altLang="ja-JP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961491B5-67B8-49D3-9BD0-727C45395C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00" t="28933" r="39325" b="34667"/>
          <a:stretch/>
        </p:blipFill>
        <p:spPr>
          <a:xfrm>
            <a:off x="271272" y="1524656"/>
            <a:ext cx="5510268" cy="236154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187B2B3-E5A5-4B8C-895B-92C6CBDF5F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25" t="23999" r="39625" b="41467"/>
          <a:stretch/>
        </p:blipFill>
        <p:spPr>
          <a:xfrm>
            <a:off x="271272" y="3886200"/>
            <a:ext cx="5760720" cy="236829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457AED01-008C-445D-B7A9-8A40468FDF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25" t="9866" r="39400" b="7200"/>
          <a:stretch/>
        </p:blipFill>
        <p:spPr>
          <a:xfrm>
            <a:off x="6410461" y="969264"/>
            <a:ext cx="5211563" cy="5088841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7CAD4A9-26B1-4D20-ACEF-80B5E5CA7D85}"/>
              </a:ext>
            </a:extLst>
          </p:cNvPr>
          <p:cNvSpPr txBox="1"/>
          <p:nvPr/>
        </p:nvSpPr>
        <p:spPr>
          <a:xfrm>
            <a:off x="468630" y="6409809"/>
            <a:ext cx="99006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hlinkClick r:id="rId5"/>
              </a:rPr>
              <a:t>第</a:t>
            </a:r>
            <a:r>
              <a:rPr lang="en-US" altLang="ja-JP" sz="1200" dirty="0">
                <a:hlinkClick r:id="rId5"/>
              </a:rPr>
              <a:t>4</a:t>
            </a:r>
            <a:r>
              <a:rPr lang="ja-JP" altLang="en-US" sz="1200" dirty="0">
                <a:hlinkClick r:id="rId5"/>
              </a:rPr>
              <a:t>回　</a:t>
            </a:r>
            <a:r>
              <a:rPr lang="en-US" altLang="ja-JP" sz="1200" dirty="0">
                <a:hlinkClick r:id="rId5"/>
              </a:rPr>
              <a:t>CNN</a:t>
            </a:r>
            <a:r>
              <a:rPr lang="ja-JP" altLang="en-US" sz="1200" dirty="0">
                <a:hlinkClick r:id="rId5"/>
              </a:rPr>
              <a:t>（</a:t>
            </a:r>
            <a:r>
              <a:rPr lang="en-US" altLang="ja-JP" sz="1200" dirty="0">
                <a:hlinkClick r:id="rId5"/>
              </a:rPr>
              <a:t>Convolutional Neural Network</a:t>
            </a:r>
            <a:r>
              <a:rPr lang="ja-JP" altLang="en-US" sz="1200" dirty="0">
                <a:hlinkClick r:id="rId5"/>
              </a:rPr>
              <a:t>）を理解しよう（</a:t>
            </a:r>
            <a:r>
              <a:rPr lang="en-US" altLang="ja-JP" sz="1200" dirty="0">
                <a:hlinkClick r:id="rId5"/>
              </a:rPr>
              <a:t>TensorFlow</a:t>
            </a:r>
            <a:r>
              <a:rPr lang="ja-JP" altLang="en-US" sz="1200" dirty="0">
                <a:hlinkClick r:id="rId5"/>
              </a:rPr>
              <a:t>編）：</a:t>
            </a:r>
            <a:r>
              <a:rPr lang="en-US" altLang="ja-JP" sz="1200" dirty="0">
                <a:hlinkClick r:id="rId5"/>
              </a:rPr>
              <a:t>TensorFlow</a:t>
            </a:r>
            <a:r>
              <a:rPr lang="ja-JP" altLang="en-US" sz="1200" dirty="0">
                <a:hlinkClick r:id="rId5"/>
              </a:rPr>
              <a:t>入門 </a:t>
            </a:r>
            <a:r>
              <a:rPr lang="en-US" altLang="ja-JP" sz="1200" dirty="0">
                <a:hlinkClick r:id="rId5"/>
              </a:rPr>
              <a:t>- </a:t>
            </a:r>
            <a:r>
              <a:rPr lang="ja-JP" altLang="en-US" sz="1200" dirty="0">
                <a:hlinkClick r:id="rId5"/>
              </a:rPr>
              <a:t>＠</a:t>
            </a:r>
            <a:r>
              <a:rPr lang="en-US" altLang="ja-JP" sz="1200" dirty="0">
                <a:hlinkClick r:id="rId5"/>
              </a:rPr>
              <a:t>IT (itmedia.co.jp)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16488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BB3988F-57A5-4CA0-9D57-513A60A9F235}"/>
              </a:ext>
            </a:extLst>
          </p:cNvPr>
          <p:cNvSpPr txBox="1"/>
          <p:nvPr/>
        </p:nvSpPr>
        <p:spPr>
          <a:xfrm>
            <a:off x="1306629" y="6361580"/>
            <a:ext cx="10012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hlinkClick r:id="rId2"/>
              </a:rPr>
              <a:t>CNN(</a:t>
            </a:r>
            <a:r>
              <a:rPr lang="ja-JP" altLang="en-US" dirty="0">
                <a:hlinkClick r:id="rId2"/>
              </a:rPr>
              <a:t>畳み込みニューラルネットワーク</a:t>
            </a:r>
            <a:r>
              <a:rPr lang="en-US" altLang="ja-JP" dirty="0">
                <a:hlinkClick r:id="rId2"/>
              </a:rPr>
              <a:t>)</a:t>
            </a:r>
            <a:r>
              <a:rPr lang="ja-JP" altLang="en-US" dirty="0">
                <a:hlinkClick r:id="rId2"/>
              </a:rPr>
              <a:t>の仕組み </a:t>
            </a:r>
            <a:r>
              <a:rPr lang="en-US" altLang="ja-JP" dirty="0">
                <a:hlinkClick r:id="rId2"/>
              </a:rPr>
              <a:t>| eF-4 developer &amp; creator blog</a:t>
            </a:r>
            <a:endParaRPr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7F1FB22-A3B9-4F3E-A6AE-D59709FD47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947" t="23158" b="28140"/>
          <a:stretch/>
        </p:blipFill>
        <p:spPr>
          <a:xfrm>
            <a:off x="1470259" y="1558573"/>
            <a:ext cx="9022445" cy="457272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51249A0-D512-46D7-A3C5-74CAA1F763D6}"/>
              </a:ext>
            </a:extLst>
          </p:cNvPr>
          <p:cNvSpPr txBox="1"/>
          <p:nvPr/>
        </p:nvSpPr>
        <p:spPr>
          <a:xfrm>
            <a:off x="164592" y="278767"/>
            <a:ext cx="7114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畳み込みニューラルネットワーク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35678AB-3383-4B73-8FE5-90CFFEAA0611}"/>
              </a:ext>
            </a:extLst>
          </p:cNvPr>
          <p:cNvSpPr txBox="1"/>
          <p:nvPr/>
        </p:nvSpPr>
        <p:spPr>
          <a:xfrm>
            <a:off x="1597327" y="950146"/>
            <a:ext cx="8131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3</a:t>
            </a:r>
            <a:r>
              <a:rPr kumimoji="1" lang="ja-JP" altLang="en-US" sz="2400" dirty="0"/>
              <a:t>次元データのままニューラルネットワークで学習を行う。</a:t>
            </a:r>
          </a:p>
        </p:txBody>
      </p:sp>
    </p:spTree>
    <p:extLst>
      <p:ext uri="{BB962C8B-B14F-4D97-AF65-F5344CB8AC3E}">
        <p14:creationId xmlns:p14="http://schemas.microsoft.com/office/powerpoint/2010/main" val="124508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 2">
            <a:extLst>
              <a:ext uri="{FF2B5EF4-FFF2-40B4-BE49-F238E27FC236}">
                <a16:creationId xmlns:a16="http://schemas.microsoft.com/office/drawing/2014/main" id="{71CE14B3-F867-4972-99CC-EC62385FDB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86438"/>
              </p:ext>
            </p:extLst>
          </p:nvPr>
        </p:nvGraphicFramePr>
        <p:xfrm>
          <a:off x="2420393" y="2940629"/>
          <a:ext cx="2340000" cy="23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000">
                  <a:extLst>
                    <a:ext uri="{9D8B030D-6E8A-4147-A177-3AD203B41FA5}">
                      <a16:colId xmlns:a16="http://schemas.microsoft.com/office/drawing/2014/main" val="1991504511"/>
                    </a:ext>
                  </a:extLst>
                </a:gridCol>
                <a:gridCol w="585000">
                  <a:extLst>
                    <a:ext uri="{9D8B030D-6E8A-4147-A177-3AD203B41FA5}">
                      <a16:colId xmlns:a16="http://schemas.microsoft.com/office/drawing/2014/main" val="3933867356"/>
                    </a:ext>
                  </a:extLst>
                </a:gridCol>
                <a:gridCol w="585000">
                  <a:extLst>
                    <a:ext uri="{9D8B030D-6E8A-4147-A177-3AD203B41FA5}">
                      <a16:colId xmlns:a16="http://schemas.microsoft.com/office/drawing/2014/main" val="3691571596"/>
                    </a:ext>
                  </a:extLst>
                </a:gridCol>
                <a:gridCol w="585000">
                  <a:extLst>
                    <a:ext uri="{9D8B030D-6E8A-4147-A177-3AD203B41FA5}">
                      <a16:colId xmlns:a16="http://schemas.microsoft.com/office/drawing/2014/main" val="1133831772"/>
                    </a:ext>
                  </a:extLst>
                </a:gridCol>
              </a:tblGrid>
              <a:tr h="585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kumimoji="1" lang="ja-JP" altLang="en-US" sz="3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kumimoji="1" lang="ja-JP" altLang="en-US" sz="3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kumimoji="1" lang="ja-JP" altLang="en-US" sz="3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kumimoji="1" lang="ja-JP" altLang="en-US" sz="3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206945"/>
                  </a:ext>
                </a:extLst>
              </a:tr>
              <a:tr h="585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kumimoji="1" lang="ja-JP" altLang="en-US" sz="3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kumimoji="1" lang="ja-JP" altLang="en-US" sz="3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kumimoji="1" lang="ja-JP" altLang="en-US" sz="3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kumimoji="1" lang="ja-JP" altLang="en-US" sz="3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244492"/>
                  </a:ext>
                </a:extLst>
              </a:tr>
              <a:tr h="585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kumimoji="1" lang="ja-JP" altLang="en-US" sz="3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kumimoji="1" lang="ja-JP" altLang="en-US" sz="3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kumimoji="1" lang="ja-JP" altLang="en-US" sz="3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kumimoji="1" lang="ja-JP" altLang="en-US" sz="3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126437"/>
                  </a:ext>
                </a:extLst>
              </a:tr>
              <a:tr h="585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kumimoji="1" lang="ja-JP" altLang="en-US" sz="3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kumimoji="1" lang="ja-JP" altLang="en-US" sz="3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kumimoji="1" lang="ja-JP" altLang="en-US" sz="3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kumimoji="1" lang="ja-JP" altLang="en-US" sz="3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305662"/>
                  </a:ext>
                </a:extLst>
              </a:tr>
            </a:tbl>
          </a:graphicData>
        </a:graphic>
      </p:graphicFrame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3D129862-3B28-4C1A-9B6F-66A2ECBF8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918718"/>
              </p:ext>
            </p:extLst>
          </p:nvPr>
        </p:nvGraphicFramePr>
        <p:xfrm>
          <a:off x="5359290" y="3233129"/>
          <a:ext cx="1755000" cy="175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000">
                  <a:extLst>
                    <a:ext uri="{9D8B030D-6E8A-4147-A177-3AD203B41FA5}">
                      <a16:colId xmlns:a16="http://schemas.microsoft.com/office/drawing/2014/main" val="1991504511"/>
                    </a:ext>
                  </a:extLst>
                </a:gridCol>
                <a:gridCol w="585000">
                  <a:extLst>
                    <a:ext uri="{9D8B030D-6E8A-4147-A177-3AD203B41FA5}">
                      <a16:colId xmlns:a16="http://schemas.microsoft.com/office/drawing/2014/main" val="3933867356"/>
                    </a:ext>
                  </a:extLst>
                </a:gridCol>
                <a:gridCol w="585000">
                  <a:extLst>
                    <a:ext uri="{9D8B030D-6E8A-4147-A177-3AD203B41FA5}">
                      <a16:colId xmlns:a16="http://schemas.microsoft.com/office/drawing/2014/main" val="3691571596"/>
                    </a:ext>
                  </a:extLst>
                </a:gridCol>
              </a:tblGrid>
              <a:tr h="585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kumimoji="1" lang="ja-JP" altLang="en-US" sz="3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kumimoji="1" lang="ja-JP" altLang="en-US" sz="3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kumimoji="1" lang="ja-JP" altLang="en-US" sz="3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206945"/>
                  </a:ext>
                </a:extLst>
              </a:tr>
              <a:tr h="585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kumimoji="1" lang="ja-JP" altLang="en-US" sz="3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kumimoji="1" lang="ja-JP" altLang="en-US" sz="3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kumimoji="1" lang="ja-JP" altLang="en-US" sz="3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244492"/>
                  </a:ext>
                </a:extLst>
              </a:tr>
              <a:tr h="585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kumimoji="1" lang="ja-JP" altLang="en-US" sz="3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kumimoji="1" lang="ja-JP" altLang="en-US" sz="3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kumimoji="1" lang="ja-JP" altLang="en-US" sz="3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126437"/>
                  </a:ext>
                </a:extLst>
              </a:tr>
            </a:tbl>
          </a:graphicData>
        </a:graphic>
      </p:graphicFrame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DF62823-7FA5-49E5-8B77-DB291E17C264}"/>
              </a:ext>
            </a:extLst>
          </p:cNvPr>
          <p:cNvSpPr/>
          <p:nvPr/>
        </p:nvSpPr>
        <p:spPr>
          <a:xfrm>
            <a:off x="2420393" y="3539270"/>
            <a:ext cx="1741103" cy="17504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AFE182-DA80-4F11-863F-3121AF758D67}"/>
              </a:ext>
            </a:extLst>
          </p:cNvPr>
          <p:cNvSpPr/>
          <p:nvPr/>
        </p:nvSpPr>
        <p:spPr>
          <a:xfrm>
            <a:off x="2420393" y="2940629"/>
            <a:ext cx="1741103" cy="175045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373DDBE5-6244-4692-AC3C-36DB46C168E9}"/>
              </a:ext>
            </a:extLst>
          </p:cNvPr>
          <p:cNvCxnSpPr>
            <a:cxnSpLocks/>
          </p:cNvCxnSpPr>
          <p:nvPr/>
        </p:nvCxnSpPr>
        <p:spPr>
          <a:xfrm flipH="1">
            <a:off x="3612857" y="2506147"/>
            <a:ext cx="1750260" cy="4253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表 13">
            <a:extLst>
              <a:ext uri="{FF2B5EF4-FFF2-40B4-BE49-F238E27FC236}">
                <a16:creationId xmlns:a16="http://schemas.microsoft.com/office/drawing/2014/main" id="{16176B3C-B15A-4629-878F-ECBCC6763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468498"/>
              </p:ext>
            </p:extLst>
          </p:nvPr>
        </p:nvGraphicFramePr>
        <p:xfrm>
          <a:off x="7976309" y="3530176"/>
          <a:ext cx="1170000" cy="117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000">
                  <a:extLst>
                    <a:ext uri="{9D8B030D-6E8A-4147-A177-3AD203B41FA5}">
                      <a16:colId xmlns:a16="http://schemas.microsoft.com/office/drawing/2014/main" val="1991504511"/>
                    </a:ext>
                  </a:extLst>
                </a:gridCol>
                <a:gridCol w="585000">
                  <a:extLst>
                    <a:ext uri="{9D8B030D-6E8A-4147-A177-3AD203B41FA5}">
                      <a16:colId xmlns:a16="http://schemas.microsoft.com/office/drawing/2014/main" val="3933867356"/>
                    </a:ext>
                  </a:extLst>
                </a:gridCol>
              </a:tblGrid>
              <a:tr h="585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kumimoji="1" lang="ja-JP" altLang="en-US" sz="3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kumimoji="1" lang="ja-JP" altLang="en-US" sz="3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206945"/>
                  </a:ext>
                </a:extLst>
              </a:tr>
              <a:tr h="585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kumimoji="1" lang="ja-JP" altLang="en-US" sz="3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kumimoji="1" lang="ja-JP" altLang="en-US" sz="3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244492"/>
                  </a:ext>
                </a:extLst>
              </a:tr>
            </a:tbl>
          </a:graphicData>
        </a:graphic>
      </p:graphicFrame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0D4BA64-99F4-46C8-8D82-5E24871CC89A}"/>
              </a:ext>
            </a:extLst>
          </p:cNvPr>
          <p:cNvSpPr txBox="1"/>
          <p:nvPr/>
        </p:nvSpPr>
        <p:spPr>
          <a:xfrm>
            <a:off x="5363117" y="2321480"/>
            <a:ext cx="2183089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/>
              <a:t>1*1+0*1+0*1+…</a:t>
            </a:r>
            <a:endParaRPr kumimoji="1" lang="ja-JP" altLang="en-US" dirty="0"/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95DDC20F-BD93-4689-BFEA-D434F211F44B}"/>
              </a:ext>
            </a:extLst>
          </p:cNvPr>
          <p:cNvCxnSpPr>
            <a:cxnSpLocks/>
          </p:cNvCxnSpPr>
          <p:nvPr/>
        </p:nvCxnSpPr>
        <p:spPr>
          <a:xfrm flipV="1">
            <a:off x="7164196" y="4552749"/>
            <a:ext cx="1017278" cy="70854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B313254-C262-4CEF-9795-6EFE9F29E502}"/>
              </a:ext>
            </a:extLst>
          </p:cNvPr>
          <p:cNvSpPr txBox="1"/>
          <p:nvPr/>
        </p:nvSpPr>
        <p:spPr>
          <a:xfrm>
            <a:off x="3251909" y="5668476"/>
            <a:ext cx="721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画像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759A558-8920-4B78-97A0-32E9377F27B1}"/>
              </a:ext>
            </a:extLst>
          </p:cNvPr>
          <p:cNvSpPr txBox="1"/>
          <p:nvPr/>
        </p:nvSpPr>
        <p:spPr>
          <a:xfrm>
            <a:off x="5104772" y="5666179"/>
            <a:ext cx="2550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カーネル</a:t>
            </a:r>
            <a:r>
              <a:rPr lang="en-US" altLang="ja-JP" sz="2000" dirty="0"/>
              <a:t>(</a:t>
            </a:r>
            <a:r>
              <a:rPr lang="ja-JP" altLang="en-US" sz="2000" dirty="0"/>
              <a:t>フィルタ</a:t>
            </a:r>
            <a:r>
              <a:rPr lang="en-US" altLang="ja-JP" sz="2000" dirty="0"/>
              <a:t>)</a:t>
            </a:r>
            <a:endParaRPr kumimoji="1" lang="ja-JP" altLang="en-US" sz="20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3AE9695-966E-42B3-A13D-03DD9F454E53}"/>
              </a:ext>
            </a:extLst>
          </p:cNvPr>
          <p:cNvSpPr txBox="1"/>
          <p:nvPr/>
        </p:nvSpPr>
        <p:spPr>
          <a:xfrm>
            <a:off x="7780211" y="5666179"/>
            <a:ext cx="1490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特徴マップ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D4FC474-78A7-4ED9-BB12-69B92E3680FF}"/>
              </a:ext>
            </a:extLst>
          </p:cNvPr>
          <p:cNvSpPr txBox="1"/>
          <p:nvPr/>
        </p:nvSpPr>
        <p:spPr>
          <a:xfrm>
            <a:off x="164592" y="278767"/>
            <a:ext cx="7114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畳み込み層</a:t>
            </a:r>
            <a:endParaRPr kumimoji="1" lang="ja-JP" altLang="en-US" sz="2400" b="1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49C4149-155D-474C-BB09-7F88017BB848}"/>
              </a:ext>
            </a:extLst>
          </p:cNvPr>
          <p:cNvSpPr txBox="1"/>
          <p:nvPr/>
        </p:nvSpPr>
        <p:spPr>
          <a:xfrm>
            <a:off x="1597327" y="950146"/>
            <a:ext cx="81314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・カーネルというフィルタを用いて画像の特徴を抽出する</a:t>
            </a:r>
            <a:endParaRPr lang="en-US" altLang="ja-JP" sz="2400" dirty="0"/>
          </a:p>
          <a:p>
            <a:r>
              <a:rPr kumimoji="1" lang="ja-JP" altLang="en-US" sz="2400" dirty="0"/>
              <a:t>・カーネルの値が重みとなり、学習して更新される。</a:t>
            </a:r>
            <a:endParaRPr kumimoji="1" lang="en-US" altLang="ja-JP" sz="2400" dirty="0"/>
          </a:p>
          <a:p>
            <a:r>
              <a:rPr kumimoji="1" lang="ja-JP" altLang="en-US" sz="2400" dirty="0"/>
              <a:t>・物体の位置ずれに強い</a:t>
            </a:r>
          </a:p>
        </p:txBody>
      </p: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CDA93BC8-99D9-4719-AC64-F21FBE563567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3465132" y="5310509"/>
            <a:ext cx="1581542" cy="13545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7B32E455-2923-4AEF-A291-AF2105A6CDF4}"/>
              </a:ext>
            </a:extLst>
          </p:cNvPr>
          <p:cNvSpPr txBox="1"/>
          <p:nvPr/>
        </p:nvSpPr>
        <p:spPr>
          <a:xfrm>
            <a:off x="5046674" y="5261293"/>
            <a:ext cx="2231950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0*1+1*1+1*1+…</a:t>
            </a:r>
            <a:endParaRPr kumimoji="1" lang="ja-JP" altLang="en-US" dirty="0"/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A1EB127C-BE75-43F9-A401-92D94137FC72}"/>
              </a:ext>
            </a:extLst>
          </p:cNvPr>
          <p:cNvCxnSpPr>
            <a:cxnSpLocks/>
          </p:cNvCxnSpPr>
          <p:nvPr/>
        </p:nvCxnSpPr>
        <p:spPr>
          <a:xfrm flipH="1" flipV="1">
            <a:off x="7101179" y="2718290"/>
            <a:ext cx="1080295" cy="96195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5733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 2">
            <a:extLst>
              <a:ext uri="{FF2B5EF4-FFF2-40B4-BE49-F238E27FC236}">
                <a16:creationId xmlns:a16="http://schemas.microsoft.com/office/drawing/2014/main" id="{71CE14B3-F867-4972-99CC-EC62385FDB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062503"/>
              </p:ext>
            </p:extLst>
          </p:nvPr>
        </p:nvGraphicFramePr>
        <p:xfrm>
          <a:off x="2420393" y="2940629"/>
          <a:ext cx="2340000" cy="23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000">
                  <a:extLst>
                    <a:ext uri="{9D8B030D-6E8A-4147-A177-3AD203B41FA5}">
                      <a16:colId xmlns:a16="http://schemas.microsoft.com/office/drawing/2014/main" val="1991504511"/>
                    </a:ext>
                  </a:extLst>
                </a:gridCol>
                <a:gridCol w="585000">
                  <a:extLst>
                    <a:ext uri="{9D8B030D-6E8A-4147-A177-3AD203B41FA5}">
                      <a16:colId xmlns:a16="http://schemas.microsoft.com/office/drawing/2014/main" val="3933867356"/>
                    </a:ext>
                  </a:extLst>
                </a:gridCol>
                <a:gridCol w="585000">
                  <a:extLst>
                    <a:ext uri="{9D8B030D-6E8A-4147-A177-3AD203B41FA5}">
                      <a16:colId xmlns:a16="http://schemas.microsoft.com/office/drawing/2014/main" val="3691571596"/>
                    </a:ext>
                  </a:extLst>
                </a:gridCol>
                <a:gridCol w="585000">
                  <a:extLst>
                    <a:ext uri="{9D8B030D-6E8A-4147-A177-3AD203B41FA5}">
                      <a16:colId xmlns:a16="http://schemas.microsoft.com/office/drawing/2014/main" val="1133831772"/>
                    </a:ext>
                  </a:extLst>
                </a:gridCol>
              </a:tblGrid>
              <a:tr h="585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  <a:endParaRPr kumimoji="1" lang="ja-JP" altLang="en-US" sz="3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kumimoji="1" lang="ja-JP" altLang="en-US" sz="3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kumimoji="1" lang="ja-JP" altLang="en-US" sz="3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kumimoji="1" lang="ja-JP" altLang="en-US" sz="3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206945"/>
                  </a:ext>
                </a:extLst>
              </a:tr>
              <a:tr h="585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kumimoji="1" lang="ja-JP" altLang="en-US" sz="3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kumimoji="1" lang="ja-JP" altLang="en-US" sz="3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kumimoji="1" lang="ja-JP" altLang="en-US" sz="3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kumimoji="1" lang="ja-JP" altLang="en-US" sz="3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244492"/>
                  </a:ext>
                </a:extLst>
              </a:tr>
              <a:tr h="585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kumimoji="1" lang="ja-JP" altLang="en-US" sz="3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kumimoji="1" lang="ja-JP" altLang="en-US" sz="3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kumimoji="1" lang="ja-JP" altLang="en-US" sz="3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kumimoji="1" lang="ja-JP" altLang="en-US" sz="3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126437"/>
                  </a:ext>
                </a:extLst>
              </a:tr>
              <a:tr h="585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kumimoji="1" lang="ja-JP" altLang="en-US" sz="3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  <a:endParaRPr kumimoji="1" lang="ja-JP" altLang="en-US" sz="3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endParaRPr kumimoji="1" lang="ja-JP" altLang="en-US" sz="3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endParaRPr kumimoji="1" lang="ja-JP" altLang="en-US" sz="3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305662"/>
                  </a:ext>
                </a:extLst>
              </a:tr>
            </a:tbl>
          </a:graphicData>
        </a:graphic>
      </p:graphicFrame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DF62823-7FA5-49E5-8B77-DB291E17C264}"/>
              </a:ext>
            </a:extLst>
          </p:cNvPr>
          <p:cNvSpPr/>
          <p:nvPr/>
        </p:nvSpPr>
        <p:spPr>
          <a:xfrm>
            <a:off x="3590394" y="2947427"/>
            <a:ext cx="1170000" cy="1170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AFE182-DA80-4F11-863F-3121AF758D67}"/>
              </a:ext>
            </a:extLst>
          </p:cNvPr>
          <p:cNvSpPr/>
          <p:nvPr/>
        </p:nvSpPr>
        <p:spPr>
          <a:xfrm>
            <a:off x="2420393" y="2940629"/>
            <a:ext cx="1170001" cy="117679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4" name="表 13">
            <a:extLst>
              <a:ext uri="{FF2B5EF4-FFF2-40B4-BE49-F238E27FC236}">
                <a16:creationId xmlns:a16="http://schemas.microsoft.com/office/drawing/2014/main" id="{16176B3C-B15A-4629-878F-ECBCC6763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380941"/>
              </p:ext>
            </p:extLst>
          </p:nvPr>
        </p:nvGraphicFramePr>
        <p:xfrm>
          <a:off x="6693624" y="3527880"/>
          <a:ext cx="1170000" cy="117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000">
                  <a:extLst>
                    <a:ext uri="{9D8B030D-6E8A-4147-A177-3AD203B41FA5}">
                      <a16:colId xmlns:a16="http://schemas.microsoft.com/office/drawing/2014/main" val="1991504511"/>
                    </a:ext>
                  </a:extLst>
                </a:gridCol>
                <a:gridCol w="585000">
                  <a:extLst>
                    <a:ext uri="{9D8B030D-6E8A-4147-A177-3AD203B41FA5}">
                      <a16:colId xmlns:a16="http://schemas.microsoft.com/office/drawing/2014/main" val="3933867356"/>
                    </a:ext>
                  </a:extLst>
                </a:gridCol>
              </a:tblGrid>
              <a:tr h="585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kumimoji="1" lang="ja-JP" altLang="en-US" sz="3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kumimoji="1" lang="ja-JP" altLang="en-US" sz="3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206945"/>
                  </a:ext>
                </a:extLst>
              </a:tr>
              <a:tr h="585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kumimoji="1" lang="ja-JP" altLang="en-US" sz="3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kumimoji="1" lang="ja-JP" altLang="en-US" sz="3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244492"/>
                  </a:ext>
                </a:extLst>
              </a:tr>
            </a:tbl>
          </a:graphicData>
        </a:graphic>
      </p:graphicFrame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B313254-C262-4CEF-9795-6EFE9F29E502}"/>
              </a:ext>
            </a:extLst>
          </p:cNvPr>
          <p:cNvSpPr txBox="1"/>
          <p:nvPr/>
        </p:nvSpPr>
        <p:spPr>
          <a:xfrm>
            <a:off x="3251909" y="5668476"/>
            <a:ext cx="721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画像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3AE9695-966E-42B3-A13D-03DD9F454E53}"/>
              </a:ext>
            </a:extLst>
          </p:cNvPr>
          <p:cNvSpPr txBox="1"/>
          <p:nvPr/>
        </p:nvSpPr>
        <p:spPr>
          <a:xfrm>
            <a:off x="6096000" y="5665894"/>
            <a:ext cx="2682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ダウンサンプリング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D4FC474-78A7-4ED9-BB12-69B92E3680FF}"/>
              </a:ext>
            </a:extLst>
          </p:cNvPr>
          <p:cNvSpPr txBox="1"/>
          <p:nvPr/>
        </p:nvSpPr>
        <p:spPr>
          <a:xfrm>
            <a:off x="164592" y="278767"/>
            <a:ext cx="7114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プーリング層</a:t>
            </a:r>
            <a:endParaRPr kumimoji="1" lang="ja-JP" altLang="en-US" sz="2400" b="1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49C4149-155D-474C-BB09-7F88017BB848}"/>
              </a:ext>
            </a:extLst>
          </p:cNvPr>
          <p:cNvSpPr txBox="1"/>
          <p:nvPr/>
        </p:nvSpPr>
        <p:spPr>
          <a:xfrm>
            <a:off x="1597327" y="950146"/>
            <a:ext cx="81314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・決まったルールに基づいて画像のサイズを小さくする</a:t>
            </a:r>
            <a:endParaRPr lang="en-US" altLang="ja-JP" sz="2400" dirty="0"/>
          </a:p>
          <a:p>
            <a:r>
              <a:rPr kumimoji="1" lang="ja-JP" altLang="en-US" sz="2400" dirty="0"/>
              <a:t>・学習パラメータを持たない</a:t>
            </a:r>
            <a:endParaRPr kumimoji="1" lang="en-US" altLang="ja-JP" sz="2400" dirty="0"/>
          </a:p>
          <a:p>
            <a:r>
              <a:rPr kumimoji="1" lang="ja-JP" altLang="en-US" sz="2400" dirty="0"/>
              <a:t>・画像の位置ずれに強い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41E70EC0-CDA7-4EA6-9FFB-D8C5D73E5346}"/>
              </a:ext>
            </a:extLst>
          </p:cNvPr>
          <p:cNvCxnSpPr/>
          <p:nvPr/>
        </p:nvCxnSpPr>
        <p:spPr>
          <a:xfrm>
            <a:off x="3251909" y="2940629"/>
            <a:ext cx="3441715" cy="82284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42632799-A478-449B-AA7E-155944E4EF33}"/>
              </a:ext>
            </a:extLst>
          </p:cNvPr>
          <p:cNvCxnSpPr>
            <a:cxnSpLocks/>
          </p:cNvCxnSpPr>
          <p:nvPr/>
        </p:nvCxnSpPr>
        <p:spPr>
          <a:xfrm>
            <a:off x="4760393" y="3077078"/>
            <a:ext cx="2764747" cy="4196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5CF5904-65D7-410E-9363-560F8F75F715}"/>
              </a:ext>
            </a:extLst>
          </p:cNvPr>
          <p:cNvSpPr txBox="1"/>
          <p:nvPr/>
        </p:nvSpPr>
        <p:spPr>
          <a:xfrm>
            <a:off x="5181174" y="2676968"/>
            <a:ext cx="2682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最大値をプーリング</a:t>
            </a:r>
          </a:p>
        </p:txBody>
      </p:sp>
    </p:spTree>
    <p:extLst>
      <p:ext uri="{BB962C8B-B14F-4D97-AF65-F5344CB8AC3E}">
        <p14:creationId xmlns:p14="http://schemas.microsoft.com/office/powerpoint/2010/main" val="91879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683E163-1DA9-4EA9-96C2-E542EC33EA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5" t="27957" r="47500" b="66935"/>
          <a:stretch/>
        </p:blipFill>
        <p:spPr>
          <a:xfrm>
            <a:off x="246888" y="539496"/>
            <a:ext cx="5513832" cy="32918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C4C4038-92CA-4B86-A25D-D6FE410ABC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25" t="35171" r="29500" b="35511"/>
          <a:stretch/>
        </p:blipFill>
        <p:spPr>
          <a:xfrm>
            <a:off x="179832" y="3537966"/>
            <a:ext cx="8019288" cy="201067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CBFB316-6549-4C94-BDCF-99F4BD2BDDFD}"/>
              </a:ext>
            </a:extLst>
          </p:cNvPr>
          <p:cNvSpPr txBox="1"/>
          <p:nvPr/>
        </p:nvSpPr>
        <p:spPr>
          <a:xfrm>
            <a:off x="7470648" y="517944"/>
            <a:ext cx="3630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torchvision</a:t>
            </a:r>
            <a:r>
              <a:rPr lang="ja-JP" altLang="en-US" dirty="0"/>
              <a:t> </a:t>
            </a:r>
            <a:r>
              <a:rPr kumimoji="1" lang="en-US" altLang="ja-JP" dirty="0"/>
              <a:t>:  </a:t>
            </a:r>
            <a:r>
              <a:rPr kumimoji="1" lang="ja-JP" altLang="en-US" dirty="0"/>
              <a:t>データセット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3EF21353-4365-4907-B18C-5C7B951DDC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25" t="47333" r="62800" b="19266"/>
          <a:stretch/>
        </p:blipFill>
        <p:spPr>
          <a:xfrm>
            <a:off x="7403592" y="887276"/>
            <a:ext cx="4200894" cy="265069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9AA9A1E6-8833-4B66-8A32-AC4369A57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5" t="37661" r="47500" b="25695"/>
          <a:stretch/>
        </p:blipFill>
        <p:spPr>
          <a:xfrm>
            <a:off x="179832" y="868680"/>
            <a:ext cx="5513832" cy="236157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E9B0ED63-8A13-4320-A907-FB509544B8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25" t="24801" r="47150" b="69769"/>
          <a:stretch/>
        </p:blipFill>
        <p:spPr>
          <a:xfrm>
            <a:off x="195072" y="3187062"/>
            <a:ext cx="5867400" cy="372380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0AFA407-12C3-46F0-A4AD-D74939C64C68}"/>
              </a:ext>
            </a:extLst>
          </p:cNvPr>
          <p:cNvSpPr txBox="1"/>
          <p:nvPr/>
        </p:nvSpPr>
        <p:spPr>
          <a:xfrm>
            <a:off x="8721078" y="3655814"/>
            <a:ext cx="2554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[</a:t>
            </a:r>
            <a:r>
              <a:rPr lang="ja-JP" altLang="en-US" dirty="0"/>
              <a:t>縦</a:t>
            </a:r>
            <a:r>
              <a:rPr lang="en-US" altLang="ja-JP" dirty="0"/>
              <a:t>×</a:t>
            </a:r>
            <a:r>
              <a:rPr lang="ja-JP" altLang="en-US" dirty="0"/>
              <a:t>横</a:t>
            </a:r>
            <a:r>
              <a:rPr lang="en-US" altLang="ja-JP" dirty="0"/>
              <a:t>×</a:t>
            </a:r>
            <a:r>
              <a:rPr lang="ja-JP" altLang="en-US" dirty="0"/>
              <a:t>チャネル数</a:t>
            </a:r>
            <a:r>
              <a:rPr lang="en-US" altLang="ja-JP" dirty="0"/>
              <a:t>]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EB0B5A6-2369-4633-AAAD-0743145EEF96}"/>
              </a:ext>
            </a:extLst>
          </p:cNvPr>
          <p:cNvSpPr txBox="1"/>
          <p:nvPr/>
        </p:nvSpPr>
        <p:spPr>
          <a:xfrm>
            <a:off x="8721078" y="4499372"/>
            <a:ext cx="2554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[</a:t>
            </a:r>
            <a:r>
              <a:rPr lang="ja-JP" altLang="en-US" dirty="0"/>
              <a:t>チャネル数</a:t>
            </a:r>
            <a:r>
              <a:rPr lang="en-US" altLang="ja-JP" dirty="0"/>
              <a:t>×</a:t>
            </a:r>
            <a:r>
              <a:rPr lang="ja-JP" altLang="en-US" dirty="0"/>
              <a:t>縦</a:t>
            </a:r>
            <a:r>
              <a:rPr lang="en-US" altLang="ja-JP" dirty="0"/>
              <a:t>×</a:t>
            </a:r>
            <a:r>
              <a:rPr lang="ja-JP" altLang="en-US" dirty="0"/>
              <a:t>横</a:t>
            </a:r>
            <a:r>
              <a:rPr lang="en-US" altLang="ja-JP" dirty="0"/>
              <a:t>]</a:t>
            </a:r>
            <a:endParaRPr kumimoji="1" lang="ja-JP" altLang="en-US" dirty="0"/>
          </a:p>
        </p:txBody>
      </p:sp>
      <p:sp>
        <p:nvSpPr>
          <p:cNvPr id="17" name="矢印: 下 16">
            <a:extLst>
              <a:ext uri="{FF2B5EF4-FFF2-40B4-BE49-F238E27FC236}">
                <a16:creationId xmlns:a16="http://schemas.microsoft.com/office/drawing/2014/main" id="{3D0CBD76-3786-4220-A2C5-9FC7538916DE}"/>
              </a:ext>
            </a:extLst>
          </p:cNvPr>
          <p:cNvSpPr/>
          <p:nvPr/>
        </p:nvSpPr>
        <p:spPr>
          <a:xfrm>
            <a:off x="9418320" y="4025146"/>
            <a:ext cx="941832" cy="4742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矢印: 下 17">
            <a:extLst>
              <a:ext uri="{FF2B5EF4-FFF2-40B4-BE49-F238E27FC236}">
                <a16:creationId xmlns:a16="http://schemas.microsoft.com/office/drawing/2014/main" id="{78E64107-B8A4-4F1C-A813-4A75FFD3F64F}"/>
              </a:ext>
            </a:extLst>
          </p:cNvPr>
          <p:cNvSpPr/>
          <p:nvPr/>
        </p:nvSpPr>
        <p:spPr>
          <a:xfrm>
            <a:off x="9418320" y="4960668"/>
            <a:ext cx="941832" cy="4742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C39F00E-EE5C-4B4D-B2FF-44643B2C37AB}"/>
              </a:ext>
            </a:extLst>
          </p:cNvPr>
          <p:cNvSpPr txBox="1"/>
          <p:nvPr/>
        </p:nvSpPr>
        <p:spPr>
          <a:xfrm>
            <a:off x="10360152" y="4083689"/>
            <a:ext cx="1399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形状変形</a:t>
            </a:r>
            <a:endParaRPr kumimoji="1"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43D7FD6-C0A2-403F-8F8A-72E09614870E}"/>
              </a:ext>
            </a:extLst>
          </p:cNvPr>
          <p:cNvSpPr txBox="1"/>
          <p:nvPr/>
        </p:nvSpPr>
        <p:spPr>
          <a:xfrm>
            <a:off x="10360152" y="4977301"/>
            <a:ext cx="1399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標準化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7B597A03-91FD-4219-BF2E-12FC959036EB}"/>
              </a:ext>
            </a:extLst>
          </p:cNvPr>
          <p:cNvSpPr txBox="1"/>
          <p:nvPr/>
        </p:nvSpPr>
        <p:spPr>
          <a:xfrm>
            <a:off x="8492478" y="5622132"/>
            <a:ext cx="353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例えば、</a:t>
            </a:r>
            <a:r>
              <a:rPr lang="en-US" altLang="ja-JP" dirty="0"/>
              <a:t>[3,32,32] </a:t>
            </a:r>
            <a:r>
              <a:rPr lang="ja-JP" altLang="en-US" dirty="0"/>
              <a:t>ラベル番号</a:t>
            </a:r>
            <a:r>
              <a:rPr lang="en-US" altLang="ja-JP" dirty="0"/>
              <a:t>6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9591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3E389DC-FE9B-4F75-96C2-4204972FF3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0" t="31334" r="34301" b="16267"/>
          <a:stretch/>
        </p:blipFill>
        <p:spPr>
          <a:xfrm>
            <a:off x="0" y="355512"/>
            <a:ext cx="6665976" cy="32838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8CFA300-C0D2-4914-AA2C-45E4110073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50" t="31334" r="27175" b="21600"/>
          <a:stretch/>
        </p:blipFill>
        <p:spPr>
          <a:xfrm>
            <a:off x="0" y="3639312"/>
            <a:ext cx="7845552" cy="306019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53DF540-33DC-495A-B6DB-A4CB8B1542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25" t="47333" r="62800" b="19266"/>
          <a:stretch/>
        </p:blipFill>
        <p:spPr>
          <a:xfrm>
            <a:off x="7845552" y="3844066"/>
            <a:ext cx="4200894" cy="265069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205D765-597B-420F-9948-76012F6A43EE}"/>
              </a:ext>
            </a:extLst>
          </p:cNvPr>
          <p:cNvSpPr txBox="1"/>
          <p:nvPr/>
        </p:nvSpPr>
        <p:spPr>
          <a:xfrm>
            <a:off x="6665976" y="696893"/>
            <a:ext cx="5480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</a:t>
            </a:r>
            <a:r>
              <a:rPr kumimoji="1" lang="en-US" altLang="ja-JP" dirty="0"/>
              <a:t>(</a:t>
            </a:r>
            <a:r>
              <a:rPr kumimoji="1" lang="ja-JP" altLang="en-US" dirty="0"/>
              <a:t>画像データ</a:t>
            </a:r>
            <a:r>
              <a:rPr kumimoji="1" lang="en-US" altLang="ja-JP" dirty="0"/>
              <a:t>+</a:t>
            </a:r>
            <a:r>
              <a:rPr kumimoji="1" lang="ja-JP" altLang="en-US" dirty="0"/>
              <a:t>ラベル</a:t>
            </a:r>
            <a:r>
              <a:rPr kumimoji="1" lang="en-US" altLang="ja-JP" dirty="0"/>
              <a:t>)×64</a:t>
            </a:r>
            <a:r>
              <a:rPr kumimoji="1" lang="ja-JP" altLang="en-US" dirty="0"/>
              <a:t>個のミニバッチを作成</a:t>
            </a:r>
          </a:p>
        </p:txBody>
      </p:sp>
    </p:spTree>
    <p:extLst>
      <p:ext uri="{BB962C8B-B14F-4D97-AF65-F5344CB8AC3E}">
        <p14:creationId xmlns:p14="http://schemas.microsoft.com/office/powerpoint/2010/main" val="1310377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矢印: 下 13">
            <a:extLst>
              <a:ext uri="{FF2B5EF4-FFF2-40B4-BE49-F238E27FC236}">
                <a16:creationId xmlns:a16="http://schemas.microsoft.com/office/drawing/2014/main" id="{43412B94-0825-442A-80D6-0151FDA3EE20}"/>
              </a:ext>
            </a:extLst>
          </p:cNvPr>
          <p:cNvSpPr/>
          <p:nvPr/>
        </p:nvSpPr>
        <p:spPr>
          <a:xfrm>
            <a:off x="8785989" y="2546866"/>
            <a:ext cx="2299208" cy="3879334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799BE03-16B5-45F4-A7B2-092FB4F7EDD7}"/>
              </a:ext>
            </a:extLst>
          </p:cNvPr>
          <p:cNvSpPr txBox="1"/>
          <p:nvPr/>
        </p:nvSpPr>
        <p:spPr>
          <a:xfrm>
            <a:off x="164592" y="109728"/>
            <a:ext cx="7114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/>
              <a:t>CNN</a:t>
            </a:r>
            <a:r>
              <a:rPr lang="ja-JP" altLang="en-US" sz="2400" b="1" dirty="0"/>
              <a:t>の構築</a:t>
            </a:r>
            <a:endParaRPr kumimoji="1" lang="ja-JP" altLang="en-US" sz="2400" b="1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8B46012-6AC2-414B-A697-D1081EE10A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96" t="24630" r="46355" b="13519"/>
          <a:stretch/>
        </p:blipFill>
        <p:spPr>
          <a:xfrm>
            <a:off x="27051" y="660400"/>
            <a:ext cx="5638800" cy="42418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6970097-EB00-4F1E-ACBB-A41357AC41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99" t="28518" r="41251" b="48148"/>
          <a:stretch/>
        </p:blipFill>
        <p:spPr>
          <a:xfrm>
            <a:off x="164592" y="4991207"/>
            <a:ext cx="5638800" cy="16002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1AE438A6-43D6-43A9-9DE9-2B78E59998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91" t="45370" r="41563" b="39816"/>
          <a:stretch/>
        </p:blipFill>
        <p:spPr>
          <a:xfrm>
            <a:off x="6096508" y="863600"/>
            <a:ext cx="5930900" cy="1016000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E3843FE-EA63-402C-8419-BC84451B50BE}"/>
              </a:ext>
            </a:extLst>
          </p:cNvPr>
          <p:cNvSpPr/>
          <p:nvPr/>
        </p:nvSpPr>
        <p:spPr>
          <a:xfrm>
            <a:off x="8024243" y="2171807"/>
            <a:ext cx="3822700" cy="7618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ysClr val="windowText" lastClr="000000"/>
                </a:solidFill>
              </a:rPr>
              <a:t>チャネル数</a:t>
            </a:r>
            <a:r>
              <a:rPr kumimoji="1" lang="en-US" altLang="ja-JP" dirty="0">
                <a:solidFill>
                  <a:sysClr val="windowText" lastClr="000000"/>
                </a:solidFill>
              </a:rPr>
              <a:t>x</a:t>
            </a:r>
            <a:r>
              <a:rPr kumimoji="1" lang="ja-JP" altLang="en-US" dirty="0">
                <a:solidFill>
                  <a:sysClr val="windowText" lastClr="000000"/>
                </a:solidFill>
              </a:rPr>
              <a:t>縦</a:t>
            </a:r>
            <a:r>
              <a:rPr kumimoji="1" lang="en-US" altLang="ja-JP" dirty="0">
                <a:solidFill>
                  <a:sysClr val="windowText" lastClr="000000"/>
                </a:solidFill>
              </a:rPr>
              <a:t>x</a:t>
            </a:r>
            <a:r>
              <a:rPr kumimoji="1" lang="ja-JP" altLang="en-US" dirty="0">
                <a:solidFill>
                  <a:sysClr val="windowText" lastClr="000000"/>
                </a:solidFill>
              </a:rPr>
              <a:t>横</a:t>
            </a:r>
            <a:r>
              <a:rPr kumimoji="1" lang="en-US" altLang="ja-JP" dirty="0">
                <a:solidFill>
                  <a:sysClr val="windowText" lastClr="000000"/>
                </a:solidFill>
              </a:rPr>
              <a:t>x</a:t>
            </a:r>
            <a:r>
              <a:rPr kumimoji="1" lang="ja-JP" altLang="en-US" dirty="0">
                <a:solidFill>
                  <a:sysClr val="windowText" lastClr="000000"/>
                </a:solidFill>
              </a:rPr>
              <a:t>データ数</a:t>
            </a:r>
            <a:endParaRPr kumimoji="1" lang="en-US" altLang="ja-JP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ja-JP" dirty="0">
                <a:solidFill>
                  <a:sysClr val="windowText" lastClr="000000"/>
                </a:solidFill>
              </a:rPr>
              <a:t>3x32x32x64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8541C79-91E4-4BE1-A988-BD3E43D11989}"/>
              </a:ext>
            </a:extLst>
          </p:cNvPr>
          <p:cNvSpPr txBox="1"/>
          <p:nvPr/>
        </p:nvSpPr>
        <p:spPr>
          <a:xfrm>
            <a:off x="7071235" y="2362200"/>
            <a:ext cx="81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Input</a:t>
            </a:r>
            <a:endParaRPr kumimoji="1"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6AF0720-2D07-48AC-AA9F-DDB3A3AD7BD5}"/>
              </a:ext>
            </a:extLst>
          </p:cNvPr>
          <p:cNvSpPr txBox="1"/>
          <p:nvPr/>
        </p:nvSpPr>
        <p:spPr>
          <a:xfrm>
            <a:off x="6969635" y="3225907"/>
            <a:ext cx="1626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features</a:t>
            </a:r>
            <a:endParaRPr kumimoji="1" lang="ja-JP" altLang="en-US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E5775FF-BDEF-4CFD-A7F8-18E4BE42BCB8}"/>
              </a:ext>
            </a:extLst>
          </p:cNvPr>
          <p:cNvSpPr/>
          <p:nvPr/>
        </p:nvSpPr>
        <p:spPr>
          <a:xfrm>
            <a:off x="8024243" y="3048053"/>
            <a:ext cx="3822700" cy="7618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ysClr val="windowText" lastClr="000000"/>
                </a:solidFill>
              </a:rPr>
              <a:t>特徴を抽出</a:t>
            </a:r>
            <a:endParaRPr kumimoji="1" lang="en-US" altLang="ja-JP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ja-JP" dirty="0">
                <a:solidFill>
                  <a:sysClr val="windowText" lastClr="000000"/>
                </a:solidFill>
              </a:rPr>
              <a:t>256x3x3x64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F1913A10-ED10-4C88-AD32-867F3F625748}"/>
              </a:ext>
            </a:extLst>
          </p:cNvPr>
          <p:cNvSpPr/>
          <p:nvPr/>
        </p:nvSpPr>
        <p:spPr>
          <a:xfrm>
            <a:off x="8157720" y="5647714"/>
            <a:ext cx="277876" cy="4319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ysClr val="windowText" lastClr="000000"/>
                </a:solidFill>
              </a:rPr>
              <a:t>0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5A0FC727-2DA0-44CF-BF32-682093D905AF}"/>
              </a:ext>
            </a:extLst>
          </p:cNvPr>
          <p:cNvSpPr/>
          <p:nvPr/>
        </p:nvSpPr>
        <p:spPr>
          <a:xfrm>
            <a:off x="8546467" y="5647714"/>
            <a:ext cx="277876" cy="4319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ysClr val="windowText" lastClr="000000"/>
                </a:solidFill>
              </a:rPr>
              <a:t>1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45719B8-D41F-4C75-9FC1-4B8501C338D0}"/>
              </a:ext>
            </a:extLst>
          </p:cNvPr>
          <p:cNvSpPr/>
          <p:nvPr/>
        </p:nvSpPr>
        <p:spPr>
          <a:xfrm>
            <a:off x="8927340" y="5647714"/>
            <a:ext cx="277876" cy="4319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ysClr val="windowText" lastClr="000000"/>
                </a:solidFill>
              </a:rPr>
              <a:t>2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8FA16D02-E01D-42B3-8DFA-55E4B13D6B52}"/>
              </a:ext>
            </a:extLst>
          </p:cNvPr>
          <p:cNvSpPr/>
          <p:nvPr/>
        </p:nvSpPr>
        <p:spPr>
          <a:xfrm>
            <a:off x="10046337" y="5647713"/>
            <a:ext cx="277876" cy="4319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ysClr val="windowText" lastClr="000000"/>
                </a:solidFill>
              </a:rPr>
              <a:t>5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8678F776-E1CD-4B60-946E-1ABABD91A153}"/>
              </a:ext>
            </a:extLst>
          </p:cNvPr>
          <p:cNvSpPr/>
          <p:nvPr/>
        </p:nvSpPr>
        <p:spPr>
          <a:xfrm>
            <a:off x="9673338" y="5647714"/>
            <a:ext cx="277876" cy="4319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ysClr val="windowText" lastClr="000000"/>
                </a:solidFill>
              </a:rPr>
              <a:t>4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BCE7A49E-B36F-48CA-95E8-BFFA0CF5F1B0}"/>
              </a:ext>
            </a:extLst>
          </p:cNvPr>
          <p:cNvSpPr/>
          <p:nvPr/>
        </p:nvSpPr>
        <p:spPr>
          <a:xfrm>
            <a:off x="9300339" y="5647714"/>
            <a:ext cx="277876" cy="4319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ysClr val="windowText" lastClr="000000"/>
                </a:solidFill>
              </a:rPr>
              <a:t>3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D720B5A6-8750-40DD-BAD5-9A45EB83EA66}"/>
              </a:ext>
            </a:extLst>
          </p:cNvPr>
          <p:cNvSpPr/>
          <p:nvPr/>
        </p:nvSpPr>
        <p:spPr>
          <a:xfrm>
            <a:off x="11087610" y="5647712"/>
            <a:ext cx="277876" cy="4319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ysClr val="windowText" lastClr="000000"/>
                </a:solidFill>
              </a:rPr>
              <a:t>8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A06C9B4E-A1C9-47AA-8161-571D22B9BDEC}"/>
              </a:ext>
            </a:extLst>
          </p:cNvPr>
          <p:cNvSpPr/>
          <p:nvPr/>
        </p:nvSpPr>
        <p:spPr>
          <a:xfrm>
            <a:off x="10737090" y="5647713"/>
            <a:ext cx="277876" cy="4319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ysClr val="windowText" lastClr="000000"/>
                </a:solidFill>
              </a:rPr>
              <a:t>7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C22B0FF0-9B61-4AF8-82B3-8DAD59D730CF}"/>
              </a:ext>
            </a:extLst>
          </p:cNvPr>
          <p:cNvSpPr/>
          <p:nvPr/>
        </p:nvSpPr>
        <p:spPr>
          <a:xfrm>
            <a:off x="10405620" y="5647713"/>
            <a:ext cx="277876" cy="4319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ysClr val="windowText" lastClr="000000"/>
                </a:solidFill>
              </a:rPr>
              <a:t>6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2BDDEDBE-8CE2-4879-8DCA-0B67FA38DDD1}"/>
              </a:ext>
            </a:extLst>
          </p:cNvPr>
          <p:cNvSpPr/>
          <p:nvPr/>
        </p:nvSpPr>
        <p:spPr>
          <a:xfrm>
            <a:off x="11419080" y="5653006"/>
            <a:ext cx="277876" cy="4319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ysClr val="windowText" lastClr="000000"/>
                </a:solidFill>
              </a:rPr>
              <a:t>9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DF6CEBFB-BD6D-48B0-B8A6-5E85736F4236}"/>
              </a:ext>
            </a:extLst>
          </p:cNvPr>
          <p:cNvSpPr txBox="1"/>
          <p:nvPr/>
        </p:nvSpPr>
        <p:spPr>
          <a:xfrm>
            <a:off x="6526151" y="5600037"/>
            <a:ext cx="1626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/>
              <a:t>Output</a:t>
            </a:r>
          </a:p>
          <a:p>
            <a:pPr algn="ctr"/>
            <a:r>
              <a:rPr kumimoji="1" lang="en-US" altLang="ja-JP" dirty="0"/>
              <a:t>(</a:t>
            </a:r>
            <a:r>
              <a:rPr kumimoji="1" lang="ja-JP" altLang="en-US" dirty="0"/>
              <a:t>ラベル番号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031665AF-7853-44CC-BE3B-84AFDCEE1724}"/>
              </a:ext>
            </a:extLst>
          </p:cNvPr>
          <p:cNvSpPr/>
          <p:nvPr/>
        </p:nvSpPr>
        <p:spPr>
          <a:xfrm>
            <a:off x="8024243" y="3977319"/>
            <a:ext cx="3822700" cy="5449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ysClr val="windowText" lastClr="000000"/>
                </a:solidFill>
              </a:rPr>
              <a:t>一次元に変換</a:t>
            </a:r>
            <a:endParaRPr kumimoji="1" lang="en-US" altLang="ja-JP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ja-JP" dirty="0">
                <a:solidFill>
                  <a:sysClr val="windowText" lastClr="000000"/>
                </a:solidFill>
              </a:rPr>
              <a:t>256*3*3=2304</a:t>
            </a:r>
            <a:r>
              <a:rPr lang="ja-JP" altLang="en-US" dirty="0">
                <a:solidFill>
                  <a:sysClr val="windowText" lastClr="000000"/>
                </a:solidFill>
              </a:rPr>
              <a:t>の一次元データ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E8B281CE-116A-41F2-9D8E-21B11822DE8E}"/>
              </a:ext>
            </a:extLst>
          </p:cNvPr>
          <p:cNvSpPr txBox="1"/>
          <p:nvPr/>
        </p:nvSpPr>
        <p:spPr>
          <a:xfrm>
            <a:off x="6920359" y="4850817"/>
            <a:ext cx="1626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classifier</a:t>
            </a:r>
            <a:endParaRPr kumimoji="1" lang="ja-JP" altLang="en-US" dirty="0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28047F3C-4E84-485E-8927-ADF6565AB94D}"/>
              </a:ext>
            </a:extLst>
          </p:cNvPr>
          <p:cNvSpPr/>
          <p:nvPr/>
        </p:nvSpPr>
        <p:spPr>
          <a:xfrm>
            <a:off x="8024243" y="4718710"/>
            <a:ext cx="3822700" cy="6997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ysClr val="windowText" lastClr="000000"/>
                </a:solidFill>
              </a:rPr>
              <a:t>画像分類</a:t>
            </a:r>
            <a:endParaRPr kumimoji="1" lang="en-US" altLang="ja-JP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ja-JP" dirty="0">
                <a:solidFill>
                  <a:sysClr val="windowText" lastClr="000000"/>
                </a:solidFill>
              </a:rPr>
              <a:t>2504</a:t>
            </a:r>
            <a:r>
              <a:rPr lang="ja-JP" altLang="en-US" dirty="0">
                <a:solidFill>
                  <a:sysClr val="windowText" lastClr="000000"/>
                </a:solidFill>
              </a:rPr>
              <a:t>→</a:t>
            </a:r>
            <a:r>
              <a:rPr lang="en-US" altLang="ja-JP" dirty="0">
                <a:solidFill>
                  <a:sysClr val="windowText" lastClr="000000"/>
                </a:solidFill>
              </a:rPr>
              <a:t>4096</a:t>
            </a:r>
            <a:r>
              <a:rPr lang="ja-JP" altLang="en-US" dirty="0">
                <a:solidFill>
                  <a:sysClr val="windowText" lastClr="000000"/>
                </a:solidFill>
              </a:rPr>
              <a:t>→</a:t>
            </a:r>
            <a:r>
              <a:rPr lang="en-US" altLang="ja-JP" dirty="0">
                <a:solidFill>
                  <a:sysClr val="windowText" lastClr="000000"/>
                </a:solidFill>
              </a:rPr>
              <a:t>…</a:t>
            </a:r>
            <a:r>
              <a:rPr lang="ja-JP" altLang="en-US" dirty="0">
                <a:solidFill>
                  <a:sysClr val="windowText" lastClr="000000"/>
                </a:solidFill>
              </a:rPr>
              <a:t>→</a:t>
            </a:r>
            <a:r>
              <a:rPr lang="en-US" altLang="ja-JP" dirty="0">
                <a:solidFill>
                  <a:sysClr val="windowText" lastClr="000000"/>
                </a:solidFill>
              </a:rPr>
              <a:t>10</a:t>
            </a:r>
            <a:endParaRPr kumimoji="1" lang="en-US" altLang="ja-JP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70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D72EB57-E76B-47F0-86B3-A581856FF7BE}"/>
              </a:ext>
            </a:extLst>
          </p:cNvPr>
          <p:cNvSpPr txBox="1"/>
          <p:nvPr/>
        </p:nvSpPr>
        <p:spPr>
          <a:xfrm>
            <a:off x="164592" y="109728"/>
            <a:ext cx="7114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/>
              <a:t>CNN</a:t>
            </a:r>
            <a:r>
              <a:rPr lang="ja-JP" altLang="en-US" sz="2400" b="1" dirty="0"/>
              <a:t>の構築</a:t>
            </a:r>
            <a:endParaRPr kumimoji="1" lang="ja-JP" altLang="en-US" sz="2400" b="1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221E4BD-7202-462B-9993-2C38F1075D60}"/>
              </a:ext>
            </a:extLst>
          </p:cNvPr>
          <p:cNvSpPr txBox="1"/>
          <p:nvPr/>
        </p:nvSpPr>
        <p:spPr>
          <a:xfrm>
            <a:off x="6466499" y="5214888"/>
            <a:ext cx="624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  X</a:t>
            </a:r>
          </a:p>
          <a:p>
            <a:r>
              <a:rPr lang="en-US" altLang="ja-JP" dirty="0"/>
              <a:t>256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5621377-4317-4FAC-AD42-0B82EFE69D80}"/>
              </a:ext>
            </a:extLst>
          </p:cNvPr>
          <p:cNvSpPr txBox="1"/>
          <p:nvPr/>
        </p:nvSpPr>
        <p:spPr>
          <a:xfrm>
            <a:off x="9230442" y="4698518"/>
            <a:ext cx="1896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(1,2,…………)</a:t>
            </a:r>
            <a:endParaRPr kumimoji="1" lang="ja-JP" altLang="en-US" dirty="0"/>
          </a:p>
        </p:txBody>
      </p:sp>
      <p:sp>
        <p:nvSpPr>
          <p:cNvPr id="58" name="矢印: 右 57">
            <a:extLst>
              <a:ext uri="{FF2B5EF4-FFF2-40B4-BE49-F238E27FC236}">
                <a16:creationId xmlns:a16="http://schemas.microsoft.com/office/drawing/2014/main" id="{71FE66BF-EBE8-4DC1-B025-4B8AF93C8D72}"/>
              </a:ext>
            </a:extLst>
          </p:cNvPr>
          <p:cNvSpPr/>
          <p:nvPr/>
        </p:nvSpPr>
        <p:spPr>
          <a:xfrm>
            <a:off x="8308001" y="4392296"/>
            <a:ext cx="922441" cy="981777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FB931CCE-5712-4FDA-9257-BC75FFB49D9F}"/>
              </a:ext>
            </a:extLst>
          </p:cNvPr>
          <p:cNvSpPr/>
          <p:nvPr/>
        </p:nvSpPr>
        <p:spPr>
          <a:xfrm>
            <a:off x="431737" y="4256991"/>
            <a:ext cx="1796716" cy="1800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5B477C32-C3F9-4B4C-925E-34774474DF96}"/>
              </a:ext>
            </a:extLst>
          </p:cNvPr>
          <p:cNvSpPr txBox="1"/>
          <p:nvPr/>
        </p:nvSpPr>
        <p:spPr>
          <a:xfrm>
            <a:off x="1108713" y="3887659"/>
            <a:ext cx="442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32</a:t>
            </a:r>
            <a:endParaRPr kumimoji="1" lang="ja-JP" altLang="en-US" dirty="0"/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E5E1D50C-8A37-417A-9094-2E7074825E95}"/>
              </a:ext>
            </a:extLst>
          </p:cNvPr>
          <p:cNvSpPr txBox="1"/>
          <p:nvPr/>
        </p:nvSpPr>
        <p:spPr>
          <a:xfrm>
            <a:off x="-11026" y="4972325"/>
            <a:ext cx="442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32</a:t>
            </a:r>
            <a:endParaRPr kumimoji="1" lang="ja-JP" altLang="en-US" dirty="0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DC03AECD-F159-41D1-90C5-B05E3B778AE4}"/>
              </a:ext>
            </a:extLst>
          </p:cNvPr>
          <p:cNvSpPr txBox="1"/>
          <p:nvPr/>
        </p:nvSpPr>
        <p:spPr>
          <a:xfrm>
            <a:off x="1168871" y="6056991"/>
            <a:ext cx="765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</a:p>
          <a:p>
            <a:r>
              <a:rPr lang="en-US" altLang="ja-JP" dirty="0"/>
              <a:t>3</a:t>
            </a:r>
            <a:r>
              <a:rPr lang="ja-JP" altLang="en-US" dirty="0"/>
              <a:t>　</a:t>
            </a:r>
            <a:endParaRPr kumimoji="1" lang="ja-JP" altLang="en-US" dirty="0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074DB6B4-262D-4E0B-B7FB-02014072D34A}"/>
              </a:ext>
            </a:extLst>
          </p:cNvPr>
          <p:cNvSpPr txBox="1"/>
          <p:nvPr/>
        </p:nvSpPr>
        <p:spPr>
          <a:xfrm>
            <a:off x="6557187" y="3726890"/>
            <a:ext cx="442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ABB37724-83D3-4C03-BA43-44F9B4377945}"/>
              </a:ext>
            </a:extLst>
          </p:cNvPr>
          <p:cNvSpPr txBox="1"/>
          <p:nvPr/>
        </p:nvSpPr>
        <p:spPr>
          <a:xfrm>
            <a:off x="5933049" y="4407183"/>
            <a:ext cx="442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66" name="直方体 65">
            <a:extLst>
              <a:ext uri="{FF2B5EF4-FFF2-40B4-BE49-F238E27FC236}">
                <a16:creationId xmlns:a16="http://schemas.microsoft.com/office/drawing/2014/main" id="{C8EDCF5E-C9F8-4B17-A0C3-84450B614674}"/>
              </a:ext>
            </a:extLst>
          </p:cNvPr>
          <p:cNvSpPr/>
          <p:nvPr/>
        </p:nvSpPr>
        <p:spPr>
          <a:xfrm>
            <a:off x="2573415" y="4669604"/>
            <a:ext cx="2103118" cy="79649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直方体 66">
            <a:extLst>
              <a:ext uri="{FF2B5EF4-FFF2-40B4-BE49-F238E27FC236}">
                <a16:creationId xmlns:a16="http://schemas.microsoft.com/office/drawing/2014/main" id="{5CBE7C80-8DBB-41FA-B116-A8BF8ACF6B49}"/>
              </a:ext>
            </a:extLst>
          </p:cNvPr>
          <p:cNvSpPr/>
          <p:nvPr/>
        </p:nvSpPr>
        <p:spPr>
          <a:xfrm>
            <a:off x="7500551" y="3900286"/>
            <a:ext cx="544128" cy="26292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矢印: 右 67">
            <a:extLst>
              <a:ext uri="{FF2B5EF4-FFF2-40B4-BE49-F238E27FC236}">
                <a16:creationId xmlns:a16="http://schemas.microsoft.com/office/drawing/2014/main" id="{998AAD4B-E519-4E3F-8E66-ABDD0A4D777A}"/>
              </a:ext>
            </a:extLst>
          </p:cNvPr>
          <p:cNvSpPr/>
          <p:nvPr/>
        </p:nvSpPr>
        <p:spPr>
          <a:xfrm>
            <a:off x="5031146" y="4392297"/>
            <a:ext cx="922441" cy="981777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9" name="表 68">
            <a:extLst>
              <a:ext uri="{FF2B5EF4-FFF2-40B4-BE49-F238E27FC236}">
                <a16:creationId xmlns:a16="http://schemas.microsoft.com/office/drawing/2014/main" id="{0D6B85E9-BFC1-4148-BB74-0A91C1165A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362143"/>
              </p:ext>
            </p:extLst>
          </p:nvPr>
        </p:nvGraphicFramePr>
        <p:xfrm>
          <a:off x="6245390" y="4068683"/>
          <a:ext cx="100800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000">
                  <a:extLst>
                    <a:ext uri="{9D8B030D-6E8A-4147-A177-3AD203B41FA5}">
                      <a16:colId xmlns:a16="http://schemas.microsoft.com/office/drawing/2014/main" val="1991504511"/>
                    </a:ext>
                  </a:extLst>
                </a:gridCol>
                <a:gridCol w="336000">
                  <a:extLst>
                    <a:ext uri="{9D8B030D-6E8A-4147-A177-3AD203B41FA5}">
                      <a16:colId xmlns:a16="http://schemas.microsoft.com/office/drawing/2014/main" val="3933867356"/>
                    </a:ext>
                  </a:extLst>
                </a:gridCol>
                <a:gridCol w="336000">
                  <a:extLst>
                    <a:ext uri="{9D8B030D-6E8A-4147-A177-3AD203B41FA5}">
                      <a16:colId xmlns:a16="http://schemas.microsoft.com/office/drawing/2014/main" val="3691571596"/>
                    </a:ext>
                  </a:extLst>
                </a:gridCol>
              </a:tblGrid>
              <a:tr h="300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kumimoji="1" lang="ja-JP" altLang="en-US" sz="16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kumimoji="1" lang="ja-JP" altLang="en-US" sz="16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kumimoji="1" lang="ja-JP" altLang="en-US" sz="16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206945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kumimoji="1" lang="ja-JP" altLang="en-US" sz="16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kumimoji="1" lang="ja-JP" altLang="en-US" sz="16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kumimoji="1" lang="ja-JP" altLang="en-US" sz="16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244492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kumimoji="1" lang="ja-JP" altLang="en-US" sz="16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kumimoji="1" lang="ja-JP" altLang="en-US" sz="16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kumimoji="1" lang="ja-JP" altLang="en-US" sz="16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126437"/>
                  </a:ext>
                </a:extLst>
              </a:tr>
            </a:tbl>
          </a:graphicData>
        </a:graphic>
      </p:graphicFrame>
      <p:pic>
        <p:nvPicPr>
          <p:cNvPr id="71" name="図 70">
            <a:extLst>
              <a:ext uri="{FF2B5EF4-FFF2-40B4-BE49-F238E27FC236}">
                <a16:creationId xmlns:a16="http://schemas.microsoft.com/office/drawing/2014/main" id="{4A6F1AFC-5260-49A5-9DEE-E929FAE5A4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947" t="23158" b="28140"/>
          <a:stretch/>
        </p:blipFill>
        <p:spPr>
          <a:xfrm>
            <a:off x="2164105" y="121572"/>
            <a:ext cx="7230152" cy="366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94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</TotalTime>
  <Words>668</Words>
  <Application>Microsoft Office PowerPoint</Application>
  <PresentationFormat>ワイド画面</PresentationFormat>
  <Paragraphs>158</Paragraphs>
  <Slides>13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7" baseType="lpstr">
      <vt:lpstr>游ゴシック</vt:lpstr>
      <vt:lpstr>游ゴシック Light</vt:lpstr>
      <vt:lpstr>Arial</vt:lpstr>
      <vt:lpstr>Office テーマ</vt:lpstr>
      <vt:lpstr>Pytorch勉強会 Week5 11/09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勉強会 11/09</dc:title>
  <dc:creator>石田 雄士</dc:creator>
  <cp:lastModifiedBy>石田 雄士</cp:lastModifiedBy>
  <cp:revision>7</cp:revision>
  <dcterms:created xsi:type="dcterms:W3CDTF">2021-11-09T14:20:07Z</dcterms:created>
  <dcterms:modified xsi:type="dcterms:W3CDTF">2021-11-10T03:55:22Z</dcterms:modified>
</cp:coreProperties>
</file>